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51" r:id="rId2"/>
    <p:sldId id="386" r:id="rId3"/>
    <p:sldId id="377" r:id="rId4"/>
    <p:sldId id="382" r:id="rId5"/>
    <p:sldId id="379" r:id="rId6"/>
    <p:sldId id="384" r:id="rId7"/>
    <p:sldId id="389" r:id="rId8"/>
    <p:sldId id="416" r:id="rId9"/>
    <p:sldId id="395" r:id="rId10"/>
    <p:sldId id="398" r:id="rId11"/>
    <p:sldId id="397" r:id="rId12"/>
    <p:sldId id="396" r:id="rId13"/>
    <p:sldId id="404" r:id="rId14"/>
    <p:sldId id="405" r:id="rId15"/>
    <p:sldId id="406" r:id="rId16"/>
    <p:sldId id="407" r:id="rId17"/>
    <p:sldId id="414" r:id="rId18"/>
    <p:sldId id="415" r:id="rId19"/>
    <p:sldId id="35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A630"/>
    <a:srgbClr val="39CF60"/>
    <a:srgbClr val="008000"/>
    <a:srgbClr val="006600"/>
    <a:srgbClr val="000000"/>
    <a:srgbClr val="D0B700"/>
    <a:srgbClr val="FD99B3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413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984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18" Type="http://schemas.openxmlformats.org/officeDocument/2006/relationships/image" Target="../media/image26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1.png"/><Relationship Id="rId17" Type="http://schemas.openxmlformats.org/officeDocument/2006/relationships/image" Target="../media/image25.png"/><Relationship Id="rId2" Type="http://schemas.openxmlformats.org/officeDocument/2006/relationships/image" Target="../media/image14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17.png"/><Relationship Id="rId15" Type="http://schemas.microsoft.com/office/2007/relationships/hdphoto" Target="../media/hdphoto4.wdp"/><Relationship Id="rId10" Type="http://schemas.openxmlformats.org/officeDocument/2006/relationships/image" Target="../media/image20.png"/><Relationship Id="rId19" Type="http://schemas.openxmlformats.org/officeDocument/2006/relationships/image" Target="../media/image27.png"/><Relationship Id="rId4" Type="http://schemas.openxmlformats.org/officeDocument/2006/relationships/image" Target="../media/image16.png"/><Relationship Id="rId9" Type="http://schemas.microsoft.com/office/2007/relationships/hdphoto" Target="../media/hdphoto2.wdp"/><Relationship Id="rId1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18" Type="http://schemas.openxmlformats.org/officeDocument/2006/relationships/image" Target="../media/image26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1.png"/><Relationship Id="rId17" Type="http://schemas.openxmlformats.org/officeDocument/2006/relationships/image" Target="../media/image25.png"/><Relationship Id="rId2" Type="http://schemas.openxmlformats.org/officeDocument/2006/relationships/image" Target="../media/image14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17.png"/><Relationship Id="rId15" Type="http://schemas.microsoft.com/office/2007/relationships/hdphoto" Target="../media/hdphoto4.wdp"/><Relationship Id="rId10" Type="http://schemas.openxmlformats.org/officeDocument/2006/relationships/image" Target="../media/image20.png"/><Relationship Id="rId19" Type="http://schemas.openxmlformats.org/officeDocument/2006/relationships/image" Target="../media/image27.png"/><Relationship Id="rId4" Type="http://schemas.openxmlformats.org/officeDocument/2006/relationships/image" Target="../media/image16.png"/><Relationship Id="rId9" Type="http://schemas.microsoft.com/office/2007/relationships/hdphoto" Target="../media/hdphoto2.wdp"/><Relationship Id="rId1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1 -7»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156" y="1529885"/>
            <a:ext cx="487678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201087" y="1812448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2" idx="6"/>
            <a:endCxn id="3" idx="2"/>
          </p:cNvCxnSpPr>
          <p:nvPr/>
        </p:nvCxnSpPr>
        <p:spPr>
          <a:xfrm>
            <a:off x="857224" y="2604861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57224" y="4229229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291816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20576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91816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20576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10" idx="6"/>
            <a:endCxn id="11" idx="2"/>
          </p:cNvCxnSpPr>
          <p:nvPr/>
        </p:nvCxnSpPr>
        <p:spPr>
          <a:xfrm>
            <a:off x="3863320" y="2604861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863320" y="4229229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460168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888928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60168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888928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>
            <a:stCxn id="22" idx="6"/>
            <a:endCxn id="23" idx="2"/>
          </p:cNvCxnSpPr>
          <p:nvPr/>
        </p:nvCxnSpPr>
        <p:spPr>
          <a:xfrm>
            <a:off x="7031672" y="2604861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031672" y="4229229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36321" y="1772816"/>
            <a:ext cx="546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79740" y="1772816"/>
            <a:ext cx="73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666" y="548680"/>
            <a:ext cx="895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забыл записать числа в «окошках». Расскажи, какие это числа?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66091" y="1772816"/>
            <a:ext cx="748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6655" y="5813879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3993" y="5821593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02338" y="5821593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27224" y="5821593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4036" y="5821593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5013" y="3651455"/>
            <a:ext cx="39461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+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25053" y="3704299"/>
            <a:ext cx="3946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1357" y="3651455"/>
            <a:ext cx="39461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+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21397" y="3704299"/>
            <a:ext cx="3946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71855" y="3573016"/>
            <a:ext cx="748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26079" y="5821593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7341" y="5813879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55941" y="5822517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3279" y="5830231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401624" y="5830231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26510" y="5830231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03322" y="5830231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25365" y="5830231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16627" y="5822517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59651" y="5805264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6989" y="5812978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05334" y="5812978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30220" y="5812978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07032" y="5812978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29075" y="5812978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20337" y="5805264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58937" y="5813902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6275" y="5821616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04620" y="5821616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29506" y="5821616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606318" y="5821616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28361" y="5821616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19623" y="5813902"/>
            <a:ext cx="39461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0622" y="4581906"/>
            <a:ext cx="88905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8131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2" idx="6"/>
            <a:endCxn id="3" idx="2"/>
          </p:cNvCxnSpPr>
          <p:nvPr/>
        </p:nvCxnSpPr>
        <p:spPr>
          <a:xfrm>
            <a:off x="857224" y="2604861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57224" y="4229229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291816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20576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91816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20576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10" idx="6"/>
            <a:endCxn id="11" idx="2"/>
          </p:cNvCxnSpPr>
          <p:nvPr/>
        </p:nvCxnSpPr>
        <p:spPr>
          <a:xfrm>
            <a:off x="3863320" y="2604861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863320" y="4229229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460168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888928" y="231910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60168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888928" y="3872039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>
            <a:stCxn id="22" idx="6"/>
            <a:endCxn id="23" idx="2"/>
          </p:cNvCxnSpPr>
          <p:nvPr/>
        </p:nvCxnSpPr>
        <p:spPr>
          <a:xfrm>
            <a:off x="7031672" y="2604861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031672" y="4229229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36321" y="1772816"/>
            <a:ext cx="546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79740" y="1772816"/>
            <a:ext cx="73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666" y="548680"/>
            <a:ext cx="895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забыл записать числа в «окошках». Расскажи, какие это числа?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66091" y="1772816"/>
            <a:ext cx="748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6655" y="5813879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3993" y="5821593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02338" y="5821593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27224" y="5822517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4036" y="5821593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5013" y="3651455"/>
            <a:ext cx="39461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+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25053" y="3704299"/>
            <a:ext cx="3946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1357" y="3651455"/>
            <a:ext cx="39461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+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21397" y="3704299"/>
            <a:ext cx="3946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71855" y="3573016"/>
            <a:ext cx="748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41277" y="5821593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7341" y="5813879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55941" y="5822517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3279" y="5830231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401624" y="5830231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26510" y="5830231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03322" y="5830231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25365" y="5830231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16627" y="5822517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59651" y="5805264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6989" y="5812978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05334" y="5812978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30220" y="5812978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07032" y="5812978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29075" y="5812978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20337" y="5805264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58937" y="5813902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6275" y="5821616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04620" y="5821616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29506" y="5821616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606318" y="5821616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28361" y="5840855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19623" y="5813902"/>
            <a:ext cx="394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168" y="5589240"/>
            <a:ext cx="209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6147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56069E-6 L -0.18437 -0.512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-25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50867E-6 L -0.22275 -0.280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-14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56069E-6 L 0.17257 -0.512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8" y="-25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27746E-6 L 0.01511 -0.280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-14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48555E-6 L 0.50087 -0.5040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35" y="-25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56069E-6 L 0.52552 -0.28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67" y="-14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1" grpId="0"/>
      <p:bldP spid="53" grpId="0" animBg="1"/>
      <p:bldP spid="54" grpId="0"/>
      <p:bldP spid="60" grpId="0"/>
      <p:bldP spid="74" grpId="0"/>
      <p:bldP spid="79" grpId="0"/>
      <p:bldP spid="81" grpId="0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2" idx="6"/>
            <a:endCxn id="3" idx="2"/>
          </p:cNvCxnSpPr>
          <p:nvPr/>
        </p:nvCxnSpPr>
        <p:spPr>
          <a:xfrm>
            <a:off x="857224" y="2928934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3291816" y="2643182"/>
            <a:ext cx="2000264" cy="571504"/>
            <a:chOff x="3291816" y="2643182"/>
            <a:chExt cx="2000264" cy="571504"/>
          </a:xfrm>
        </p:grpSpPr>
        <p:sp>
          <p:nvSpPr>
            <p:cNvPr id="10" name="Овал 9"/>
            <p:cNvSpPr/>
            <p:nvPr/>
          </p:nvSpPr>
          <p:spPr>
            <a:xfrm>
              <a:off x="329181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72057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Прямая со стрелкой 13"/>
            <p:cNvCxnSpPr>
              <a:stCxn id="10" idx="6"/>
              <a:endCxn id="11" idx="2"/>
            </p:cNvCxnSpPr>
            <p:nvPr/>
          </p:nvCxnSpPr>
          <p:spPr>
            <a:xfrm>
              <a:off x="3863320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3291816" y="4140437"/>
            <a:ext cx="2000264" cy="571504"/>
            <a:chOff x="3291816" y="4140437"/>
            <a:chExt cx="2000264" cy="571504"/>
          </a:xfrm>
        </p:grpSpPr>
        <p:sp>
          <p:nvSpPr>
            <p:cNvPr id="12" name="Овал 11"/>
            <p:cNvSpPr/>
            <p:nvPr/>
          </p:nvSpPr>
          <p:spPr>
            <a:xfrm>
              <a:off x="329181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72057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3863320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6460168" y="2643182"/>
            <a:ext cx="2000264" cy="571504"/>
            <a:chOff x="6460168" y="2643182"/>
            <a:chExt cx="2000264" cy="571504"/>
          </a:xfrm>
        </p:grpSpPr>
        <p:sp>
          <p:nvSpPr>
            <p:cNvPr id="22" name="Овал 21"/>
            <p:cNvSpPr/>
            <p:nvPr/>
          </p:nvSpPr>
          <p:spPr>
            <a:xfrm>
              <a:off x="646016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88892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Прямая со стрелкой 25"/>
            <p:cNvCxnSpPr>
              <a:stCxn id="22" idx="6"/>
              <a:endCxn id="23" idx="2"/>
            </p:cNvCxnSpPr>
            <p:nvPr/>
          </p:nvCxnSpPr>
          <p:spPr>
            <a:xfrm>
              <a:off x="7031672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6460168" y="4140437"/>
            <a:ext cx="2000264" cy="571504"/>
            <a:chOff x="6460168" y="4140437"/>
            <a:chExt cx="2000264" cy="571504"/>
          </a:xfrm>
        </p:grpSpPr>
        <p:sp>
          <p:nvSpPr>
            <p:cNvPr id="24" name="Овал 23"/>
            <p:cNvSpPr/>
            <p:nvPr/>
          </p:nvSpPr>
          <p:spPr>
            <a:xfrm>
              <a:off x="646016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788892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7031672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94295" y="4140437"/>
            <a:ext cx="1783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666" y="548680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записала равенство к рисунку.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3629" y="3429000"/>
            <a:ext cx="198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7544" y="5498068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53560" y="5930116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6 - 3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08202" y="5498068"/>
            <a:ext cx="1721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6 - 2 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74040" y="5930116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7184" y="5930116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7 - 1 = 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06906" y="5498068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18082" y="5930116"/>
            <a:ext cx="1721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6 - 4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31672" y="5498068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5 - 3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637" y="990633"/>
            <a:ext cx="847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такое же задание.  Выбери нужное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равенство.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44643" y="264318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940152" y="263691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285720" y="1412776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28231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2" idx="6"/>
            <a:endCxn id="3" idx="2"/>
          </p:cNvCxnSpPr>
          <p:nvPr/>
        </p:nvCxnSpPr>
        <p:spPr>
          <a:xfrm>
            <a:off x="857224" y="2928934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3291816" y="2643182"/>
            <a:ext cx="2000264" cy="571504"/>
            <a:chOff x="3291816" y="2643182"/>
            <a:chExt cx="2000264" cy="571504"/>
          </a:xfrm>
        </p:grpSpPr>
        <p:sp>
          <p:nvSpPr>
            <p:cNvPr id="10" name="Овал 9"/>
            <p:cNvSpPr/>
            <p:nvPr/>
          </p:nvSpPr>
          <p:spPr>
            <a:xfrm>
              <a:off x="329181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72057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Прямая со стрелкой 13"/>
            <p:cNvCxnSpPr>
              <a:stCxn id="10" idx="6"/>
              <a:endCxn id="11" idx="2"/>
            </p:cNvCxnSpPr>
            <p:nvPr/>
          </p:nvCxnSpPr>
          <p:spPr>
            <a:xfrm>
              <a:off x="3863320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3291816" y="4140437"/>
            <a:ext cx="2000264" cy="571504"/>
            <a:chOff x="3291816" y="4140437"/>
            <a:chExt cx="2000264" cy="571504"/>
          </a:xfrm>
        </p:grpSpPr>
        <p:sp>
          <p:nvSpPr>
            <p:cNvPr id="12" name="Овал 11"/>
            <p:cNvSpPr/>
            <p:nvPr/>
          </p:nvSpPr>
          <p:spPr>
            <a:xfrm>
              <a:off x="329181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72057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3863320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6460168" y="2643182"/>
            <a:ext cx="2000264" cy="571504"/>
            <a:chOff x="6460168" y="2643182"/>
            <a:chExt cx="2000264" cy="571504"/>
          </a:xfrm>
        </p:grpSpPr>
        <p:sp>
          <p:nvSpPr>
            <p:cNvPr id="22" name="Овал 21"/>
            <p:cNvSpPr/>
            <p:nvPr/>
          </p:nvSpPr>
          <p:spPr>
            <a:xfrm>
              <a:off x="646016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88892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Прямая со стрелкой 25"/>
            <p:cNvCxnSpPr>
              <a:stCxn id="22" idx="6"/>
              <a:endCxn id="23" idx="2"/>
            </p:cNvCxnSpPr>
            <p:nvPr/>
          </p:nvCxnSpPr>
          <p:spPr>
            <a:xfrm>
              <a:off x="7031672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6460168" y="4140437"/>
            <a:ext cx="2000264" cy="571504"/>
            <a:chOff x="6460168" y="4140437"/>
            <a:chExt cx="2000264" cy="571504"/>
          </a:xfrm>
        </p:grpSpPr>
        <p:sp>
          <p:nvSpPr>
            <p:cNvPr id="24" name="Овал 23"/>
            <p:cNvSpPr/>
            <p:nvPr/>
          </p:nvSpPr>
          <p:spPr>
            <a:xfrm>
              <a:off x="646016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788892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7031672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94295" y="4140437"/>
            <a:ext cx="1783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666" y="548680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записала равенство к рисунку.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53949" y="1288553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629" y="3429000"/>
            <a:ext cx="198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35709" y="5751429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73508" y="5751429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7 - 1 = 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637" y="990633"/>
            <a:ext cx="847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такое же задание.  Выбери нужное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равенство.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44643" y="264318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940152" y="263691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27344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4971E-6 L -0.11129 -0.334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-16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59" grpId="0"/>
      <p:bldP spid="16" grpId="0"/>
      <p:bldP spid="58" grpId="0"/>
      <p:bldP spid="63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2" idx="6"/>
            <a:endCxn id="3" idx="2"/>
          </p:cNvCxnSpPr>
          <p:nvPr/>
        </p:nvCxnSpPr>
        <p:spPr>
          <a:xfrm>
            <a:off x="857224" y="2928934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3291816" y="2643182"/>
            <a:ext cx="2000264" cy="571504"/>
            <a:chOff x="3291816" y="2643182"/>
            <a:chExt cx="2000264" cy="571504"/>
          </a:xfrm>
        </p:grpSpPr>
        <p:sp>
          <p:nvSpPr>
            <p:cNvPr id="10" name="Овал 9"/>
            <p:cNvSpPr/>
            <p:nvPr/>
          </p:nvSpPr>
          <p:spPr>
            <a:xfrm>
              <a:off x="329181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72057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Прямая со стрелкой 13"/>
            <p:cNvCxnSpPr>
              <a:stCxn id="10" idx="6"/>
              <a:endCxn id="11" idx="2"/>
            </p:cNvCxnSpPr>
            <p:nvPr/>
          </p:nvCxnSpPr>
          <p:spPr>
            <a:xfrm>
              <a:off x="3863320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3291816" y="4140437"/>
            <a:ext cx="2000264" cy="571504"/>
            <a:chOff x="3291816" y="4140437"/>
            <a:chExt cx="2000264" cy="571504"/>
          </a:xfrm>
        </p:grpSpPr>
        <p:sp>
          <p:nvSpPr>
            <p:cNvPr id="12" name="Овал 11"/>
            <p:cNvSpPr/>
            <p:nvPr/>
          </p:nvSpPr>
          <p:spPr>
            <a:xfrm>
              <a:off x="329181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72057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3863320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6460168" y="2643182"/>
            <a:ext cx="2000264" cy="571504"/>
            <a:chOff x="6460168" y="2643182"/>
            <a:chExt cx="2000264" cy="571504"/>
          </a:xfrm>
        </p:grpSpPr>
        <p:sp>
          <p:nvSpPr>
            <p:cNvPr id="22" name="Овал 21"/>
            <p:cNvSpPr/>
            <p:nvPr/>
          </p:nvSpPr>
          <p:spPr>
            <a:xfrm>
              <a:off x="646016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88892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Прямая со стрелкой 25"/>
            <p:cNvCxnSpPr>
              <a:stCxn id="22" idx="6"/>
              <a:endCxn id="23" idx="2"/>
            </p:cNvCxnSpPr>
            <p:nvPr/>
          </p:nvCxnSpPr>
          <p:spPr>
            <a:xfrm>
              <a:off x="7031672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6460168" y="4140437"/>
            <a:ext cx="2000264" cy="571504"/>
            <a:chOff x="6460168" y="4140437"/>
            <a:chExt cx="2000264" cy="571504"/>
          </a:xfrm>
        </p:grpSpPr>
        <p:sp>
          <p:nvSpPr>
            <p:cNvPr id="24" name="Овал 23"/>
            <p:cNvSpPr/>
            <p:nvPr/>
          </p:nvSpPr>
          <p:spPr>
            <a:xfrm>
              <a:off x="646016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788892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7031672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94295" y="4140437"/>
            <a:ext cx="1783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666" y="548680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записала равенство к рисунку.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53949" y="1288553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629" y="3429000"/>
            <a:ext cx="198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637" y="990633"/>
            <a:ext cx="847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такое же задание.  Выбери нужное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равенство.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44643" y="264318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940152" y="263691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83768" y="5714092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6 - 3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17142" y="5714092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4445" y="3429000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45461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64932E-6 L 0.12118 -0.1401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-7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2" idx="6"/>
            <a:endCxn id="3" idx="2"/>
          </p:cNvCxnSpPr>
          <p:nvPr/>
        </p:nvCxnSpPr>
        <p:spPr>
          <a:xfrm>
            <a:off x="857224" y="2928934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3291816" y="2643182"/>
            <a:ext cx="2000264" cy="571504"/>
            <a:chOff x="3291816" y="2643182"/>
            <a:chExt cx="2000264" cy="571504"/>
          </a:xfrm>
        </p:grpSpPr>
        <p:sp>
          <p:nvSpPr>
            <p:cNvPr id="10" name="Овал 9"/>
            <p:cNvSpPr/>
            <p:nvPr/>
          </p:nvSpPr>
          <p:spPr>
            <a:xfrm>
              <a:off x="329181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72057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Прямая со стрелкой 13"/>
            <p:cNvCxnSpPr>
              <a:stCxn id="10" idx="6"/>
              <a:endCxn id="11" idx="2"/>
            </p:cNvCxnSpPr>
            <p:nvPr/>
          </p:nvCxnSpPr>
          <p:spPr>
            <a:xfrm>
              <a:off x="3863320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3291816" y="4140437"/>
            <a:ext cx="2000264" cy="571504"/>
            <a:chOff x="3291816" y="4140437"/>
            <a:chExt cx="2000264" cy="571504"/>
          </a:xfrm>
        </p:grpSpPr>
        <p:sp>
          <p:nvSpPr>
            <p:cNvPr id="12" name="Овал 11"/>
            <p:cNvSpPr/>
            <p:nvPr/>
          </p:nvSpPr>
          <p:spPr>
            <a:xfrm>
              <a:off x="329181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72057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3863320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6460168" y="2643182"/>
            <a:ext cx="2000264" cy="571504"/>
            <a:chOff x="6460168" y="2643182"/>
            <a:chExt cx="2000264" cy="571504"/>
          </a:xfrm>
        </p:grpSpPr>
        <p:sp>
          <p:nvSpPr>
            <p:cNvPr id="22" name="Овал 21"/>
            <p:cNvSpPr/>
            <p:nvPr/>
          </p:nvSpPr>
          <p:spPr>
            <a:xfrm>
              <a:off x="646016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88892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Прямая со стрелкой 25"/>
            <p:cNvCxnSpPr>
              <a:stCxn id="22" idx="6"/>
              <a:endCxn id="23" idx="2"/>
            </p:cNvCxnSpPr>
            <p:nvPr/>
          </p:nvCxnSpPr>
          <p:spPr>
            <a:xfrm>
              <a:off x="7031672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6460168" y="4140437"/>
            <a:ext cx="2000264" cy="571504"/>
            <a:chOff x="6460168" y="4140437"/>
            <a:chExt cx="2000264" cy="571504"/>
          </a:xfrm>
        </p:grpSpPr>
        <p:sp>
          <p:nvSpPr>
            <p:cNvPr id="24" name="Овал 23"/>
            <p:cNvSpPr/>
            <p:nvPr/>
          </p:nvSpPr>
          <p:spPr>
            <a:xfrm>
              <a:off x="646016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788892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7031672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94295" y="4140437"/>
            <a:ext cx="1783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666" y="548680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записала равенство к рисунку.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53949" y="1288553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629" y="3429000"/>
            <a:ext cx="198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637" y="990633"/>
            <a:ext cx="847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такое же задание.  Выбери нужное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равенство.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44643" y="264318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940152" y="263691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83768" y="5714092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6 - 2 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17142" y="5714092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6 - 4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4445" y="3429000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3888" y="4760735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6 - 3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09227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0.47552 -0.329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-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2643182"/>
            <a:ext cx="571504" cy="571504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2" idx="6"/>
            <a:endCxn id="3" idx="2"/>
          </p:cNvCxnSpPr>
          <p:nvPr/>
        </p:nvCxnSpPr>
        <p:spPr>
          <a:xfrm>
            <a:off x="857224" y="2928934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3291816" y="2643182"/>
            <a:ext cx="2000264" cy="571504"/>
            <a:chOff x="3291816" y="2643182"/>
            <a:chExt cx="2000264" cy="571504"/>
          </a:xfrm>
        </p:grpSpPr>
        <p:sp>
          <p:nvSpPr>
            <p:cNvPr id="10" name="Овал 9"/>
            <p:cNvSpPr/>
            <p:nvPr/>
          </p:nvSpPr>
          <p:spPr>
            <a:xfrm>
              <a:off x="329181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720576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Прямая со стрелкой 13"/>
            <p:cNvCxnSpPr>
              <a:stCxn id="10" idx="6"/>
              <a:endCxn id="11" idx="2"/>
            </p:cNvCxnSpPr>
            <p:nvPr/>
          </p:nvCxnSpPr>
          <p:spPr>
            <a:xfrm>
              <a:off x="3863320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3291816" y="4140437"/>
            <a:ext cx="2000264" cy="571504"/>
            <a:chOff x="3291816" y="4140437"/>
            <a:chExt cx="2000264" cy="571504"/>
          </a:xfrm>
        </p:grpSpPr>
        <p:sp>
          <p:nvSpPr>
            <p:cNvPr id="12" name="Овал 11"/>
            <p:cNvSpPr/>
            <p:nvPr/>
          </p:nvSpPr>
          <p:spPr>
            <a:xfrm>
              <a:off x="329181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720576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3863320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6460168" y="2643182"/>
            <a:ext cx="2000264" cy="571504"/>
            <a:chOff x="6460168" y="2643182"/>
            <a:chExt cx="2000264" cy="571504"/>
          </a:xfrm>
        </p:grpSpPr>
        <p:sp>
          <p:nvSpPr>
            <p:cNvPr id="22" name="Овал 21"/>
            <p:cNvSpPr/>
            <p:nvPr/>
          </p:nvSpPr>
          <p:spPr>
            <a:xfrm>
              <a:off x="646016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888928" y="2643182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Прямая со стрелкой 25"/>
            <p:cNvCxnSpPr>
              <a:stCxn id="22" idx="6"/>
              <a:endCxn id="23" idx="2"/>
            </p:cNvCxnSpPr>
            <p:nvPr/>
          </p:nvCxnSpPr>
          <p:spPr>
            <a:xfrm>
              <a:off x="7031672" y="2928934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6460168" y="4140437"/>
            <a:ext cx="2000264" cy="571504"/>
            <a:chOff x="6460168" y="4140437"/>
            <a:chExt cx="2000264" cy="571504"/>
          </a:xfrm>
        </p:grpSpPr>
        <p:sp>
          <p:nvSpPr>
            <p:cNvPr id="24" name="Овал 23"/>
            <p:cNvSpPr/>
            <p:nvPr/>
          </p:nvSpPr>
          <p:spPr>
            <a:xfrm>
              <a:off x="646016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7888928" y="4140437"/>
              <a:ext cx="571504" cy="571504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7031672" y="4497627"/>
              <a:ext cx="85725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94295" y="4140437"/>
            <a:ext cx="1783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666" y="548680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записала равенство к рисунку.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53949" y="1288553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629" y="3429000"/>
            <a:ext cx="198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637" y="990633"/>
            <a:ext cx="8474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такое же задание.  Выбери нужное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равенство.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44643" y="264318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940152" y="2636912"/>
            <a:ext cx="0" cy="25860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83768" y="5714092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5 - 3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17142" y="5714092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4445" y="3429000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3888" y="4760735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6 - 3 =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04248" y="3429000"/>
            <a:ext cx="1818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6 - 2 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88825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2441 -0.140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05" y="534493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рисункам ребят?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68989" y="1647080"/>
            <a:ext cx="2425396" cy="1797354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095" y="1685619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3450" y="1589277"/>
            <a:ext cx="670935" cy="61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9844" y="1544894"/>
            <a:ext cx="887641" cy="124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3812" y="2719991"/>
            <a:ext cx="670935" cy="61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16" y="2238001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1852" y="2161884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6989" y="2545757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вал 28"/>
          <p:cNvSpPr/>
          <p:nvPr/>
        </p:nvSpPr>
        <p:spPr>
          <a:xfrm>
            <a:off x="6287557" y="1976067"/>
            <a:ext cx="2401491" cy="1290706"/>
          </a:xfrm>
          <a:prstGeom prst="ellipse">
            <a:avLst/>
          </a:prstGeom>
          <a:gradFill flip="none" rotWithShape="1">
            <a:gsLst>
              <a:gs pos="0">
                <a:srgbClr val="30A630">
                  <a:tint val="66000"/>
                  <a:satMod val="160000"/>
                </a:srgbClr>
              </a:gs>
              <a:gs pos="50000">
                <a:srgbClr val="30A630">
                  <a:tint val="44500"/>
                  <a:satMod val="160000"/>
                </a:srgbClr>
              </a:gs>
              <a:gs pos="100000">
                <a:srgbClr val="30A63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30A63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7939" y="2942873"/>
            <a:ext cx="1157671" cy="56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3825" y="2390328"/>
            <a:ext cx="1157671" cy="56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5662" y="1819817"/>
            <a:ext cx="1157671" cy="56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0006" y="1700808"/>
            <a:ext cx="853370" cy="40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1884" y="2098553"/>
            <a:ext cx="851942" cy="40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4130" y="3064414"/>
            <a:ext cx="853370" cy="40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0443" y="2606768"/>
            <a:ext cx="851942" cy="40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Овал 41"/>
          <p:cNvSpPr/>
          <p:nvPr/>
        </p:nvSpPr>
        <p:spPr>
          <a:xfrm>
            <a:off x="3250629" y="1916832"/>
            <a:ext cx="2401491" cy="1633285"/>
          </a:xfrm>
          <a:prstGeom prst="ellipse">
            <a:avLst/>
          </a:prstGeom>
          <a:solidFill>
            <a:srgbClr val="39CF60"/>
          </a:solidFill>
          <a:ln>
            <a:solidFill>
              <a:srgbClr val="30A63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5184" y="2448912"/>
            <a:ext cx="1044744" cy="10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9695" y="1658514"/>
            <a:ext cx="14319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" name="Группа 69"/>
          <p:cNvGrpSpPr/>
          <p:nvPr/>
        </p:nvGrpSpPr>
        <p:grpSpPr>
          <a:xfrm rot="21447980" flipH="1">
            <a:off x="4361543" y="1488371"/>
            <a:ext cx="974399" cy="838427"/>
            <a:chOff x="3195550" y="3886471"/>
            <a:chExt cx="974399" cy="792434"/>
          </a:xfrm>
        </p:grpSpPr>
        <p:pic>
          <p:nvPicPr>
            <p:cNvPr id="71" name="Picture 5"/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10" r="13183" b="47980"/>
            <a:stretch/>
          </p:blipFill>
          <p:spPr bwMode="auto">
            <a:xfrm rot="1363537">
              <a:off x="3195550" y="3886471"/>
              <a:ext cx="974399" cy="792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2" name="Месяц 71"/>
            <p:cNvSpPr/>
            <p:nvPr/>
          </p:nvSpPr>
          <p:spPr>
            <a:xfrm rot="7705868">
              <a:off x="3791362" y="3812231"/>
              <a:ext cx="229884" cy="475644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0">
                  <a:srgbClr val="30A630">
                    <a:shade val="30000"/>
                    <a:satMod val="115000"/>
                  </a:srgbClr>
                </a:gs>
                <a:gs pos="50000">
                  <a:srgbClr val="30A630">
                    <a:shade val="67500"/>
                    <a:satMod val="115000"/>
                  </a:srgbClr>
                </a:gs>
                <a:gs pos="100000">
                  <a:srgbClr val="30A63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9512" y="6021289"/>
            <a:ext cx="223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+ 1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3848" y="6021288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5995" y="5545306"/>
            <a:ext cx="248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+ 2 + 1 =7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46373" y="5545307"/>
            <a:ext cx="1752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9905" y="3606729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Придумай другие  рассказы к каждому из равенств.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48064" y="6021287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1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44774" y="5545305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4 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042"/>
          <a:stretch/>
        </p:blipFill>
        <p:spPr bwMode="auto">
          <a:xfrm rot="20980537">
            <a:off x="4449641" y="1658812"/>
            <a:ext cx="913823" cy="89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0850" y="2608262"/>
            <a:ext cx="500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7020272" y="5991671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48064" y="5559623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10622" y="4581906"/>
            <a:ext cx="88905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51602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05" y="534493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рисункам ребят?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68989" y="1647080"/>
            <a:ext cx="2425396" cy="1797354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095" y="1685619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3450" y="1589277"/>
            <a:ext cx="670935" cy="61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9844" y="1544894"/>
            <a:ext cx="887641" cy="124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3812" y="2719991"/>
            <a:ext cx="670935" cy="61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16" y="2238001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1852" y="2161884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6989" y="2545757"/>
            <a:ext cx="658749" cy="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вал 28"/>
          <p:cNvSpPr/>
          <p:nvPr/>
        </p:nvSpPr>
        <p:spPr>
          <a:xfrm>
            <a:off x="6287557" y="1976067"/>
            <a:ext cx="2401491" cy="1290706"/>
          </a:xfrm>
          <a:prstGeom prst="ellipse">
            <a:avLst/>
          </a:prstGeom>
          <a:gradFill flip="none" rotWithShape="1">
            <a:gsLst>
              <a:gs pos="0">
                <a:srgbClr val="30A630">
                  <a:tint val="66000"/>
                  <a:satMod val="160000"/>
                </a:srgbClr>
              </a:gs>
              <a:gs pos="50000">
                <a:srgbClr val="30A630">
                  <a:tint val="44500"/>
                  <a:satMod val="160000"/>
                </a:srgbClr>
              </a:gs>
              <a:gs pos="100000">
                <a:srgbClr val="30A63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30A63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7939" y="2942873"/>
            <a:ext cx="1157671" cy="56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3825" y="2390328"/>
            <a:ext cx="1157671" cy="56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5662" y="1819817"/>
            <a:ext cx="1157671" cy="56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0006" y="1700808"/>
            <a:ext cx="853370" cy="40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1884" y="2098553"/>
            <a:ext cx="851942" cy="40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4130" y="3064414"/>
            <a:ext cx="853370" cy="40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0443" y="2606768"/>
            <a:ext cx="851942" cy="40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Овал 41"/>
          <p:cNvSpPr/>
          <p:nvPr/>
        </p:nvSpPr>
        <p:spPr>
          <a:xfrm>
            <a:off x="3250629" y="1916832"/>
            <a:ext cx="2401491" cy="1633285"/>
          </a:xfrm>
          <a:prstGeom prst="ellipse">
            <a:avLst/>
          </a:prstGeom>
          <a:solidFill>
            <a:srgbClr val="39CF60"/>
          </a:solidFill>
          <a:ln>
            <a:solidFill>
              <a:srgbClr val="30A63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5184" y="2448912"/>
            <a:ext cx="1044744" cy="10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9695" y="1658514"/>
            <a:ext cx="14319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" name="Группа 69"/>
          <p:cNvGrpSpPr/>
          <p:nvPr/>
        </p:nvGrpSpPr>
        <p:grpSpPr>
          <a:xfrm rot="21447980" flipH="1">
            <a:off x="4361543" y="1488371"/>
            <a:ext cx="974399" cy="838427"/>
            <a:chOff x="3195550" y="3886471"/>
            <a:chExt cx="974399" cy="792434"/>
          </a:xfrm>
        </p:grpSpPr>
        <p:pic>
          <p:nvPicPr>
            <p:cNvPr id="71" name="Picture 5"/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10" r="13183" b="47980"/>
            <a:stretch/>
          </p:blipFill>
          <p:spPr bwMode="auto">
            <a:xfrm rot="1363537">
              <a:off x="3195550" y="3886471"/>
              <a:ext cx="974399" cy="792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2" name="Месяц 71"/>
            <p:cNvSpPr/>
            <p:nvPr/>
          </p:nvSpPr>
          <p:spPr>
            <a:xfrm rot="7705868">
              <a:off x="3791362" y="3812231"/>
              <a:ext cx="229884" cy="475644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0">
                  <a:srgbClr val="30A630">
                    <a:shade val="30000"/>
                    <a:satMod val="115000"/>
                  </a:srgbClr>
                </a:gs>
                <a:gs pos="50000">
                  <a:srgbClr val="30A630">
                    <a:shade val="67500"/>
                    <a:satMod val="115000"/>
                  </a:srgbClr>
                </a:gs>
                <a:gs pos="100000">
                  <a:srgbClr val="30A63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9512" y="6021289"/>
            <a:ext cx="223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+ 1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3848" y="6021288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5995" y="5545306"/>
            <a:ext cx="248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+ 2 + 1 =7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46373" y="5545307"/>
            <a:ext cx="1752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9905" y="3606729"/>
            <a:ext cx="895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Придумай другие  рассказы к каждому из равенств.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48064" y="6021287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1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44774" y="5545305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4 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042"/>
          <a:stretch/>
        </p:blipFill>
        <p:spPr bwMode="auto">
          <a:xfrm rot="20980537">
            <a:off x="4449641" y="1658812"/>
            <a:ext cx="913823" cy="89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0850" y="2608262"/>
            <a:ext cx="500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7020272" y="5991671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5962" y="5445224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48064" y="5559623"/>
            <a:ext cx="16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73976" y="1052736"/>
            <a:ext cx="209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44839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68889 -0.2706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44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69948 -0.1321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83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0434 -0.27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-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35625 -0.20556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12" y="-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3.7037E-7 L 0.62969 -0.13218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50" grpId="0"/>
      <p:bldP spid="52" grpId="0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153301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0491" y="4884857"/>
            <a:ext cx="700300" cy="33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532911" y="1833965"/>
            <a:ext cx="0" cy="440334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91962" y="4447847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4064" y="4850323"/>
            <a:ext cx="1897340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6710895" y="4462872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151055" y="4462872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828984"/>
            <a:ext cx="1804147" cy="3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3128990" y="4447847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50446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82494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390791" y="585810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611970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2846537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006630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131163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4639" y="4853587"/>
            <a:ext cx="725812" cy="412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Прямоугольник 79"/>
          <p:cNvSpPr/>
          <p:nvPr/>
        </p:nvSpPr>
        <p:spPr>
          <a:xfrm>
            <a:off x="2029469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912" y="5172096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179512" y="527673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75656" y="527673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2442" y="527673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3728" y="527673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1636297" y="521971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71800" y="527673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38804" y="527673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Блок-схема: узел 76"/>
          <p:cNvSpPr/>
          <p:nvPr/>
        </p:nvSpPr>
        <p:spPr>
          <a:xfrm>
            <a:off x="4211418" y="522173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67944" y="52726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Блок-схема: узел 102"/>
          <p:cNvSpPr/>
          <p:nvPr/>
        </p:nvSpPr>
        <p:spPr>
          <a:xfrm>
            <a:off x="2281812" y="5221791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8160">
            <a:off x="1302193" y="4654384"/>
            <a:ext cx="696220" cy="6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Прямоугольник 113"/>
          <p:cNvSpPr/>
          <p:nvPr/>
        </p:nvSpPr>
        <p:spPr>
          <a:xfrm>
            <a:off x="4788024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220072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7295" y="585810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049548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7383041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444208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568741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5598982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6444208" y="585810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9637" y="5200668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" name="TextBox 128"/>
          <p:cNvSpPr txBox="1"/>
          <p:nvPr/>
        </p:nvSpPr>
        <p:spPr>
          <a:xfrm>
            <a:off x="4637237" y="530531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933381" y="530531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360167" y="530531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581453" y="530531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229525" y="530531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896529" y="530531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525669" y="53012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18666" y="58581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6110486" y="523793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8024587" y="524987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Блок-схема: узел 77"/>
          <p:cNvSpPr/>
          <p:nvPr/>
        </p:nvSpPr>
        <p:spPr>
          <a:xfrm>
            <a:off x="8653293" y="5241251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20491" y="58581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618516" y="2650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36332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912" y="2536332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1975300" y="319352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162622" y="319352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79512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475656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02442" y="26409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23728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Блок-схема: узел 92"/>
          <p:cNvSpPr/>
          <p:nvPr/>
        </p:nvSpPr>
        <p:spPr>
          <a:xfrm>
            <a:off x="1636297" y="258395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Блок-схема: узел 93"/>
          <p:cNvSpPr/>
          <p:nvPr/>
        </p:nvSpPr>
        <p:spPr>
          <a:xfrm>
            <a:off x="7504734" y="258395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3051" y="2072836"/>
            <a:ext cx="2653545" cy="43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TextBox 95"/>
          <p:cNvSpPr txBox="1"/>
          <p:nvPr/>
        </p:nvSpPr>
        <p:spPr>
          <a:xfrm>
            <a:off x="2771800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38804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8024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84168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36096" y="26409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735090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80312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44455" y="31935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Блок-схема: узел 112"/>
          <p:cNvSpPr/>
          <p:nvPr/>
        </p:nvSpPr>
        <p:spPr>
          <a:xfrm>
            <a:off x="4211418" y="258597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598821" y="1638060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323528" y="319352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55576" y="319352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547664" y="319352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4" name="Блок-схема: узел 143"/>
          <p:cNvSpPr/>
          <p:nvPr/>
        </p:nvSpPr>
        <p:spPr>
          <a:xfrm>
            <a:off x="8785323" y="256490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Блок-схема: узел 144"/>
          <p:cNvSpPr/>
          <p:nvPr/>
        </p:nvSpPr>
        <p:spPr>
          <a:xfrm>
            <a:off x="6217822" y="257187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6878" y="2192481"/>
            <a:ext cx="1349128" cy="43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" name="TextBox 146"/>
          <p:cNvSpPr txBox="1"/>
          <p:nvPr/>
        </p:nvSpPr>
        <p:spPr>
          <a:xfrm>
            <a:off x="6516216" y="1772816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837590" y="1768784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156059" y="319352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067944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4515" y="1935685"/>
            <a:ext cx="56356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" name="TextBox 151"/>
          <p:cNvSpPr txBox="1"/>
          <p:nvPr/>
        </p:nvSpPr>
        <p:spPr>
          <a:xfrm>
            <a:off x="1977785" y="31935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031234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4830228" y="3193528"/>
            <a:ext cx="35719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5220072" y="319352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6876256" y="319352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6049548" y="319352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6492067" y="319352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332002" y="319352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6444208" y="319352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610945" y="319352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9358" y="2190746"/>
            <a:ext cx="1349128" cy="43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3560" y="1712298"/>
            <a:ext cx="766588" cy="89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5" name="TextBox 174"/>
          <p:cNvSpPr txBox="1"/>
          <p:nvPr/>
        </p:nvSpPr>
        <p:spPr>
          <a:xfrm>
            <a:off x="79187" y="490799"/>
            <a:ext cx="924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дал задание лягушонку, белочке, бабочке и стрекозе выполнить сложение. Помоги им справиться с заданием.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4490" y="4697828"/>
            <a:ext cx="1046559" cy="85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903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912" y="2536332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1975300" y="3174175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162622" y="3174175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9512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75656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02442" y="26409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23728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Блок-схема: узел 43"/>
          <p:cNvSpPr/>
          <p:nvPr/>
        </p:nvSpPr>
        <p:spPr>
          <a:xfrm>
            <a:off x="1636297" y="258395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3051" y="2072836"/>
            <a:ext cx="2653545" cy="43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771800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8804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187" y="490799"/>
            <a:ext cx="924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дал задание лягушонку, белочке, бабочке и стрекозе выполнить сложение. Помоги им справиться с заданием.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4211418" y="258597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79903" y="1536658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23528" y="3174175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55576" y="3174175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1547664" y="3174175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156059" y="3174175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4067944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9599" y="1806244"/>
            <a:ext cx="56356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4074422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532911" y="1833965"/>
            <a:ext cx="0" cy="440334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83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93064E-6 C 0.00799 -0.01573 -0.00121 -0.0007 0.00903 -0.00972 C 0.01407 -0.01411 0.01424 -0.01896 0.01997 -0.02174 C 0.02466 -0.02405 0.03455 -0.02659 0.03455 -0.02659 C 0.0408 -0.03076 0.04619 -0.03584 0.05278 -0.03885 C 0.06303 -0.04902 0.06858 -0.04879 0.08178 -0.05087 C 0.09271 -0.06081 0.10261 -0.05896 0.11632 -0.06058 C 0.15018 -0.07515 0.18195 -0.06405 0.21997 -0.06289 C 0.22605 -0.06035 0.23698 -0.05411 0.24185 -0.04856 C 0.2573 -0.03168 0.23785 -0.04948 0.25278 -0.03631 C 0.25903 -0.02336 0.25261 -0.03353 0.26181 -0.02659 C 0.26928 -0.02105 0.27935 -0.01064 0.28542 -0.00255 " pathEditMode="relative" ptsTypes="fffffffffffA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-0.23195 0.077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7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5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3"/>
          <p:cNvSpPr txBox="1"/>
          <p:nvPr/>
        </p:nvSpPr>
        <p:spPr>
          <a:xfrm>
            <a:off x="8618516" y="2650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36332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912" y="2536332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1975300" y="32032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162622" y="32032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9512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75656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02442" y="26409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23728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Блок-схема: узел 43"/>
          <p:cNvSpPr/>
          <p:nvPr/>
        </p:nvSpPr>
        <p:spPr>
          <a:xfrm>
            <a:off x="1636297" y="258395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04734" y="258395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3051" y="2072836"/>
            <a:ext cx="2653545" cy="43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771800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8804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88024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84168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36096" y="26409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35090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0312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35434" y="2655043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187" y="490799"/>
            <a:ext cx="924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дал задание лягушонку, белочке, бабочке и стрекозе выполнить сложение. Помоги им справиться с заданием.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4211418" y="258597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98821" y="1638060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23528" y="320320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55576" y="3203204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1547664" y="3203204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8" name="Блок-схема: узел 77"/>
          <p:cNvSpPr/>
          <p:nvPr/>
        </p:nvSpPr>
        <p:spPr>
          <a:xfrm>
            <a:off x="8785323" y="256490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6217822" y="257187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6878" y="2192481"/>
            <a:ext cx="1349128" cy="43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6516216" y="1772816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837590" y="1768784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156059" y="320320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4067944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4814" y="1880727"/>
            <a:ext cx="56356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1977785" y="320320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031234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30228" y="3203204"/>
            <a:ext cx="35719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220072" y="3203204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6876256" y="3203204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049548" y="3203204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6492067" y="320320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165624" y="3736305"/>
            <a:ext cx="503556" cy="907549"/>
            <a:chOff x="5220572" y="4681691"/>
            <a:chExt cx="503556" cy="907549"/>
          </a:xfrm>
        </p:grpSpPr>
        <p:pic>
          <p:nvPicPr>
            <p:cNvPr id="10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20572" y="4681691"/>
              <a:ext cx="503556" cy="335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5" name="Прямоугольник 104"/>
            <p:cNvSpPr/>
            <p:nvPr/>
          </p:nvSpPr>
          <p:spPr>
            <a:xfrm>
              <a:off x="5275247" y="5066020"/>
              <a:ext cx="385042" cy="5232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08" name="Прямоугольник 107"/>
          <p:cNvSpPr/>
          <p:nvPr/>
        </p:nvSpPr>
        <p:spPr>
          <a:xfrm>
            <a:off x="7332002" y="320320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444208" y="320320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610945" y="320320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9358" y="2190746"/>
            <a:ext cx="1349128" cy="43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3560" y="1712298"/>
            <a:ext cx="766588" cy="89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54144" y="1696743"/>
            <a:ext cx="766588" cy="89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4830228" y="3183851"/>
            <a:ext cx="1207307" cy="542573"/>
            <a:chOff x="4802124" y="3861048"/>
            <a:chExt cx="1207307" cy="54257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4802124" y="3861048"/>
              <a:ext cx="1198299" cy="542573"/>
              <a:chOff x="4802124" y="3861048"/>
              <a:chExt cx="1198299" cy="542573"/>
            </a:xfrm>
            <a:solidFill>
              <a:schemeClr val="bg1"/>
            </a:solidFill>
          </p:grpSpPr>
          <p:sp>
            <p:nvSpPr>
              <p:cNvPr id="72" name="Прямоугольник 71"/>
              <p:cNvSpPr/>
              <p:nvPr/>
            </p:nvSpPr>
            <p:spPr>
              <a:xfrm>
                <a:off x="4802124" y="3861048"/>
                <a:ext cx="385042" cy="523220"/>
              </a:xfrm>
              <a:prstGeom prst="rect">
                <a:avLst/>
              </a:prstGeom>
              <a:grpFill/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5234172" y="3861048"/>
                <a:ext cx="394660" cy="52322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/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5615381" y="3880401"/>
                <a:ext cx="385042" cy="52322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84" name="Прямоугольник 83"/>
            <p:cNvSpPr/>
            <p:nvPr/>
          </p:nvSpPr>
          <p:spPr>
            <a:xfrm>
              <a:off x="5580112" y="3861048"/>
              <a:ext cx="429319" cy="5232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62" name="Прямая соединительная линия 61"/>
          <p:cNvCxnSpPr/>
          <p:nvPr/>
        </p:nvCxnSpPr>
        <p:spPr>
          <a:xfrm>
            <a:off x="4532911" y="1833965"/>
            <a:ext cx="0" cy="440334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0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024 L 0.04115 -0.04093 C 0.05 -0.05018 0.06285 -0.05481 0.07639 -0.05481 C 0.09201 -0.05481 0.10434 -0.05018 0.11319 -0.04093 L 0.15486 0.00024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-27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87604E-6 L 0.03837 -0.03446 C 0.04635 -0.04233 0.05851 -0.04626 0.07101 -0.04626 C 0.08542 -0.04626 0.09688 -0.04233 0.10486 -0.03446 L 0.1434 3.87604E-6 " pathEditMode="relative" rAng="0" ptsTypes="FffFF">
                                      <p:cBhvr>
                                        <p:cTn id="5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-2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8714E-6 L -0.14097 0.074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9" y="3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1" grpId="0"/>
      <p:bldP spid="78" grpId="0" animBg="1"/>
      <p:bldP spid="91" grpId="0" animBg="1"/>
      <p:bldP spid="104" grpId="0"/>
      <p:bldP spid="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Box 160"/>
          <p:cNvSpPr txBox="1"/>
          <p:nvPr/>
        </p:nvSpPr>
        <p:spPr>
          <a:xfrm>
            <a:off x="4067944" y="263455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53301" y="3215831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0491" y="2249093"/>
            <a:ext cx="700300" cy="33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1753015" y="1465620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93220"/>
            <a:ext cx="1804147" cy="3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3090043" y="1465620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50446" y="3215831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782494" y="3215831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390791" y="3215831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611970" y="3215831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pic>
        <p:nvPicPr>
          <p:cNvPr id="12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3598" y="3861048"/>
            <a:ext cx="503556" cy="33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" name="Прямоугольник 129"/>
          <p:cNvSpPr/>
          <p:nvPr/>
        </p:nvSpPr>
        <p:spPr>
          <a:xfrm>
            <a:off x="728273" y="4241191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846537" y="3215831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006630" y="3215831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131163" y="3215831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029469" y="3215831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912" y="2536332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179512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75656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2442" y="26409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3728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1636297" y="258395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71800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38804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Блок-схема: узел 76"/>
          <p:cNvSpPr/>
          <p:nvPr/>
        </p:nvSpPr>
        <p:spPr>
          <a:xfrm>
            <a:off x="4211418" y="258597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67944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Блок-схема: узел 102"/>
          <p:cNvSpPr/>
          <p:nvPr/>
        </p:nvSpPr>
        <p:spPr>
          <a:xfrm>
            <a:off x="2281812" y="258602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8160">
            <a:off x="1130233" y="2088005"/>
            <a:ext cx="696220" cy="6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8160">
            <a:off x="1798614" y="2068664"/>
            <a:ext cx="696220" cy="6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79187" y="490799"/>
            <a:ext cx="924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дал задание лягушонку, белочке, бабочке и стрекозе выполнить сложение. Помоги им справиться с заданием.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4532911" y="1833965"/>
            <a:ext cx="0" cy="440334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89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5402E-6 L 0.01875 -0.06891 C 0.02292 -0.08441 0.02882 -0.09227 0.0349 -0.09227 C 0.04201 -0.09227 0.04774 -0.08441 0.05174 -0.06891 L 0.07083 -3.65402E-6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4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2766E-6 L 0.05834 -0.06175 C 0.07084 -0.07563 0.08941 -0.08279 0.10816 -0.08279 C 0.13021 -0.08279 0.14757 -0.07563 0.1599 -0.06175 L 0.2191 1.2766E-6 " pathEditMode="relative" rAng="0" ptsTypes="FffFF">
                                      <p:cBhvr>
                                        <p:cTn id="4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-4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4746E-6 L -0.12969 0.0876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43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30" grpId="0" animBg="1"/>
      <p:bldP spid="80" grpId="0"/>
      <p:bldP spid="82" grpId="0"/>
      <p:bldP spid="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153301" y="322234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0491" y="2249093"/>
            <a:ext cx="700300" cy="33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1753015" y="1465620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4064" y="2214559"/>
            <a:ext cx="1897340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6854911" y="1480645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079047" y="1480645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93220"/>
            <a:ext cx="1804147" cy="3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3090043" y="1465620"/>
            <a:ext cx="74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50446" y="322234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782494" y="3222344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390791" y="3222344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611970" y="3222344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pic>
        <p:nvPicPr>
          <p:cNvPr id="12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3598" y="3861048"/>
            <a:ext cx="503556" cy="33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" name="Прямоугольник 129"/>
          <p:cNvSpPr/>
          <p:nvPr/>
        </p:nvSpPr>
        <p:spPr>
          <a:xfrm>
            <a:off x="728273" y="4241191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846537" y="322234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006630" y="322234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131163" y="322234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4639" y="2217823"/>
            <a:ext cx="725812" cy="412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Прямоугольник 79"/>
          <p:cNvSpPr/>
          <p:nvPr/>
        </p:nvSpPr>
        <p:spPr>
          <a:xfrm>
            <a:off x="2029469" y="322234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912" y="2536332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179512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75656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2442" y="26409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3728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1636297" y="258395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71800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38804" y="264097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Блок-схема: узел 76"/>
          <p:cNvSpPr/>
          <p:nvPr/>
        </p:nvSpPr>
        <p:spPr>
          <a:xfrm>
            <a:off x="4211418" y="258597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67944" y="26369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Блок-схема: узел 102"/>
          <p:cNvSpPr/>
          <p:nvPr/>
        </p:nvSpPr>
        <p:spPr>
          <a:xfrm>
            <a:off x="2281812" y="258602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8160">
            <a:off x="3792779" y="2081374"/>
            <a:ext cx="696220" cy="6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Прямоугольник 113"/>
          <p:cNvSpPr/>
          <p:nvPr/>
        </p:nvSpPr>
        <p:spPr>
          <a:xfrm>
            <a:off x="4788024" y="3222344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220072" y="3222344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7295" y="3222344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049548" y="3222344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pic>
        <p:nvPicPr>
          <p:cNvPr id="11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148564" y="3861048"/>
            <a:ext cx="503556" cy="33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Прямоугольник 118"/>
          <p:cNvSpPr/>
          <p:nvPr/>
        </p:nvSpPr>
        <p:spPr>
          <a:xfrm>
            <a:off x="5203239" y="419638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7383041" y="322234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444208" y="322234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568741" y="3222344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2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4490" y="2062064"/>
            <a:ext cx="1046559" cy="85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" name="Прямоугольник 123"/>
          <p:cNvSpPr/>
          <p:nvPr/>
        </p:nvSpPr>
        <p:spPr>
          <a:xfrm>
            <a:off x="5598982" y="322234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6444208" y="322234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pic>
        <p:nvPicPr>
          <p:cNvPr id="12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8124" y="1873571"/>
            <a:ext cx="1046559" cy="85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9637" y="2564904"/>
            <a:ext cx="4436859" cy="24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" name="TextBox 128"/>
          <p:cNvSpPr txBox="1"/>
          <p:nvPr/>
        </p:nvSpPr>
        <p:spPr>
          <a:xfrm>
            <a:off x="4637237" y="266954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933381" y="266954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360167" y="266954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581453" y="266954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229525" y="266954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896529" y="266954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525669" y="26654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18666" y="322234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6110486" y="260216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8024587" y="261410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Блок-схема: узел 77"/>
          <p:cNvSpPr/>
          <p:nvPr/>
        </p:nvSpPr>
        <p:spPr>
          <a:xfrm>
            <a:off x="8653293" y="260548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187" y="490799"/>
            <a:ext cx="924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дал задание лягушонку, белочке, бабочке и стрекозе выполнить сложение. Помоги им справиться с заданием.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4532911" y="1833965"/>
            <a:ext cx="0" cy="440334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53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2729 L 0.05955 -0.07077 C 0.07274 -0.08048 0.09288 -0.08557 0.11371 -0.08557 C 0.13785 -0.08557 0.15694 -0.08048 0.17014 -0.07077 L 0.23455 -0.02729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4" y="-2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9704E-6 L 0.01909 -0.08811 C 0.02309 -0.108 0.02916 -0.11818 0.03541 -0.11818 C 0.0427 -0.11818 0.04843 -0.108 0.05243 -0.08811 L 0.07187 1.9704E-6 " pathEditMode="relative" rAng="0" ptsTypes="FffFF">
                                      <p:cBhvr>
                                        <p:cTn id="3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-59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4746E-6 L -0.12969 0.0876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43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4" grpId="0"/>
      <p:bldP spid="125" grpId="0"/>
      <p:bldP spid="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153301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350446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782494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390791" y="585810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611970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2846537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029469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4788024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220072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7295" y="585810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049548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5598982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6444208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7420491" y="5858108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975300" y="3212976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162622" y="3212976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44455" y="3212976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323528" y="3212976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755576" y="3212976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547664" y="3212976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6876256" y="3212976"/>
            <a:ext cx="415498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=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6049548" y="3212976"/>
            <a:ext cx="39466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6492067" y="3212976"/>
            <a:ext cx="38504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4842241" y="3212976"/>
            <a:ext cx="38504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173" name="Прямоугольник 172"/>
          <p:cNvSpPr/>
          <p:nvPr/>
        </p:nvSpPr>
        <p:spPr>
          <a:xfrm>
            <a:off x="5274289" y="3212976"/>
            <a:ext cx="39466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620229" y="3212976"/>
            <a:ext cx="429319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9187" y="490799"/>
            <a:ext cx="92453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Число четыре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можно прибавлять  и вычитать разными способами.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Назовите эти способы.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41912" y="1638060"/>
            <a:ext cx="9038493" cy="1536140"/>
            <a:chOff x="141912" y="1638060"/>
            <a:chExt cx="9038493" cy="1536140"/>
          </a:xfrm>
        </p:grpSpPr>
        <p:sp>
          <p:nvSpPr>
            <p:cNvPr id="33" name="TextBox 32"/>
            <p:cNvSpPr txBox="1"/>
            <p:nvPr/>
          </p:nvSpPr>
          <p:spPr>
            <a:xfrm>
              <a:off x="8618516" y="2650980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141912" y="1638060"/>
              <a:ext cx="9038493" cy="1526135"/>
              <a:chOff x="141912" y="1638060"/>
              <a:chExt cx="9038493" cy="1526135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6016" y="2536332"/>
                <a:ext cx="4436859" cy="244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1912" y="2536332"/>
                <a:ext cx="4436859" cy="244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179512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475656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902442" y="2640974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123728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Блок-схема: узел 40"/>
              <p:cNvSpPr/>
              <p:nvPr/>
            </p:nvSpPr>
            <p:spPr>
              <a:xfrm>
                <a:off x="1636297" y="2583954"/>
                <a:ext cx="107157" cy="107157"/>
              </a:xfrm>
              <a:prstGeom prst="flowChartConnector">
                <a:avLst/>
              </a:prstGeom>
              <a:solidFill>
                <a:srgbClr val="FF0000"/>
              </a:solidFill>
              <a:ln w="19050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Блок-схема: узел 41"/>
              <p:cNvSpPr/>
              <p:nvPr/>
            </p:nvSpPr>
            <p:spPr>
              <a:xfrm>
                <a:off x="7504734" y="2583954"/>
                <a:ext cx="107157" cy="107157"/>
              </a:xfrm>
              <a:prstGeom prst="flowChartConnector">
                <a:avLst/>
              </a:prstGeom>
              <a:solidFill>
                <a:srgbClr val="FF0000"/>
              </a:solidFill>
              <a:ln w="19050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051" y="2072836"/>
                <a:ext cx="2653545" cy="438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2771800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438804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788024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084168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436096" y="2640974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735090" y="2636912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380312" y="2640975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Блок-схема: узел 50"/>
              <p:cNvSpPr/>
              <p:nvPr/>
            </p:nvSpPr>
            <p:spPr>
              <a:xfrm>
                <a:off x="4211418" y="2585974"/>
                <a:ext cx="107157" cy="107157"/>
              </a:xfrm>
              <a:prstGeom prst="flowChartConnector">
                <a:avLst/>
              </a:prstGeom>
              <a:solidFill>
                <a:srgbClr val="FF0000"/>
              </a:solidFill>
              <a:ln w="19050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598821" y="1638060"/>
                <a:ext cx="7414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Блок-схема: узел 52"/>
              <p:cNvSpPr/>
              <p:nvPr/>
            </p:nvSpPr>
            <p:spPr>
              <a:xfrm>
                <a:off x="8785323" y="2564904"/>
                <a:ext cx="107157" cy="107157"/>
              </a:xfrm>
              <a:prstGeom prst="flowChartConnector">
                <a:avLst/>
              </a:prstGeom>
              <a:solidFill>
                <a:srgbClr val="FF0000"/>
              </a:solidFill>
              <a:ln w="19050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Блок-схема: узел 53"/>
              <p:cNvSpPr/>
              <p:nvPr/>
            </p:nvSpPr>
            <p:spPr>
              <a:xfrm>
                <a:off x="6217822" y="2571874"/>
                <a:ext cx="107157" cy="107157"/>
              </a:xfrm>
              <a:prstGeom prst="flowChartConnector">
                <a:avLst/>
              </a:prstGeom>
              <a:solidFill>
                <a:srgbClr val="FF0000"/>
              </a:solidFill>
              <a:ln w="19050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5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6878" y="2192481"/>
                <a:ext cx="1349128" cy="436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6" name="TextBox 55"/>
              <p:cNvSpPr txBox="1"/>
              <p:nvPr/>
            </p:nvSpPr>
            <p:spPr>
              <a:xfrm>
                <a:off x="6516216" y="1772816"/>
                <a:ext cx="7414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837590" y="1768784"/>
                <a:ext cx="7414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067944" y="2636912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5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4814" y="1857311"/>
                <a:ext cx="563563" cy="728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0" name="TextBox 59"/>
              <p:cNvSpPr txBox="1"/>
              <p:nvPr/>
            </p:nvSpPr>
            <p:spPr>
              <a:xfrm>
                <a:off x="8031234" y="2636912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9358" y="2190746"/>
                <a:ext cx="1349128" cy="436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3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13817" y="1745974"/>
                <a:ext cx="766588" cy="8979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64" name="Группа 63"/>
          <p:cNvGrpSpPr/>
          <p:nvPr/>
        </p:nvGrpSpPr>
        <p:grpSpPr>
          <a:xfrm>
            <a:off x="141912" y="4351277"/>
            <a:ext cx="9055176" cy="1477254"/>
            <a:chOff x="141912" y="4351277"/>
            <a:chExt cx="9055176" cy="1477254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0491" y="4884857"/>
              <a:ext cx="700300" cy="334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1791962" y="4447847"/>
              <a:ext cx="741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4064" y="4850323"/>
              <a:ext cx="1897340" cy="38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Box 69"/>
            <p:cNvSpPr txBox="1"/>
            <p:nvPr/>
          </p:nvSpPr>
          <p:spPr>
            <a:xfrm>
              <a:off x="6710895" y="4462872"/>
              <a:ext cx="741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151055" y="4462872"/>
              <a:ext cx="741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4828984"/>
              <a:ext cx="1804147" cy="371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3" name="TextBox 72"/>
            <p:cNvSpPr txBox="1"/>
            <p:nvPr/>
          </p:nvSpPr>
          <p:spPr>
            <a:xfrm>
              <a:off x="3128990" y="4447847"/>
              <a:ext cx="741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4639" y="4853587"/>
              <a:ext cx="725812" cy="41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12" y="5172096"/>
              <a:ext cx="4436859" cy="244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6" name="TextBox 75"/>
            <p:cNvSpPr txBox="1"/>
            <p:nvPr/>
          </p:nvSpPr>
          <p:spPr>
            <a:xfrm>
              <a:off x="179512" y="5276739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75656" y="5276739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902442" y="5276738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23728" y="5276739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Блок-схема: узел 80"/>
            <p:cNvSpPr/>
            <p:nvPr/>
          </p:nvSpPr>
          <p:spPr>
            <a:xfrm>
              <a:off x="1636297" y="5219718"/>
              <a:ext cx="107157" cy="107157"/>
            </a:xfrm>
            <a:prstGeom prst="flowChart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71800" y="5276739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38804" y="5276739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Блок-схема: узел 83"/>
            <p:cNvSpPr/>
            <p:nvPr/>
          </p:nvSpPr>
          <p:spPr>
            <a:xfrm>
              <a:off x="4211418" y="5221738"/>
              <a:ext cx="107157" cy="107157"/>
            </a:xfrm>
            <a:prstGeom prst="flowChart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067944" y="5272676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Блок-схема: узел 85"/>
            <p:cNvSpPr/>
            <p:nvPr/>
          </p:nvSpPr>
          <p:spPr>
            <a:xfrm>
              <a:off x="2281812" y="5221791"/>
              <a:ext cx="107157" cy="107157"/>
            </a:xfrm>
            <a:prstGeom prst="flowChart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9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118160">
              <a:off x="3996644" y="4583563"/>
              <a:ext cx="696220" cy="612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637" y="5200668"/>
              <a:ext cx="4436859" cy="244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1" name="TextBox 90"/>
            <p:cNvSpPr txBox="1"/>
            <p:nvPr/>
          </p:nvSpPr>
          <p:spPr>
            <a:xfrm>
              <a:off x="4637237" y="5305311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933381" y="5305311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60167" y="5305310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581453" y="5305311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229525" y="5305311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96529" y="5305311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525669" y="5301248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Блок-схема: узел 97"/>
            <p:cNvSpPr/>
            <p:nvPr/>
          </p:nvSpPr>
          <p:spPr>
            <a:xfrm>
              <a:off x="6110486" y="5237933"/>
              <a:ext cx="107157" cy="107157"/>
            </a:xfrm>
            <a:prstGeom prst="flowChart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Блок-схема: узел 98"/>
            <p:cNvSpPr/>
            <p:nvPr/>
          </p:nvSpPr>
          <p:spPr>
            <a:xfrm>
              <a:off x="8024587" y="5249873"/>
              <a:ext cx="107157" cy="107157"/>
            </a:xfrm>
            <a:prstGeom prst="flowChart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Блок-схема: узел 99"/>
            <p:cNvSpPr/>
            <p:nvPr/>
          </p:nvSpPr>
          <p:spPr>
            <a:xfrm>
              <a:off x="8653293" y="5241251"/>
              <a:ext cx="107157" cy="107157"/>
            </a:xfrm>
            <a:prstGeom prst="flowChart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1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0529" y="4351277"/>
              <a:ext cx="1046559" cy="859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02" name="Прямая соединительная линия 101"/>
          <p:cNvCxnSpPr/>
          <p:nvPr/>
        </p:nvCxnSpPr>
        <p:spPr>
          <a:xfrm>
            <a:off x="4532911" y="1833965"/>
            <a:ext cx="0" cy="440334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10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4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43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4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47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4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51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53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55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57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5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61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25 E" pathEditMode="relative" ptsTypes="">
                                      <p:cBhvr>
                                        <p:cTn id="16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07" grpId="0" animBg="1"/>
      <p:bldP spid="108" grpId="0"/>
      <p:bldP spid="109" grpId="0"/>
      <p:bldP spid="110" grpId="0"/>
      <p:bldP spid="138" grpId="0" animBg="1"/>
      <p:bldP spid="80" grpId="0" animBg="1"/>
      <p:bldP spid="114" grpId="0" animBg="1"/>
      <p:bldP spid="115" grpId="0"/>
      <p:bldP spid="116" grpId="0"/>
      <p:bldP spid="117" grpId="0"/>
      <p:bldP spid="124" grpId="0" animBg="1"/>
      <p:bldP spid="125" grpId="0" animBg="1"/>
      <p:bldP spid="62" grpId="0" animBg="1"/>
      <p:bldP spid="87" grpId="0" animBg="1"/>
      <p:bldP spid="87" grpId="1" animBg="1"/>
      <p:bldP spid="88" grpId="0" animBg="1"/>
      <p:bldP spid="88" grpId="1" animBg="1"/>
      <p:bldP spid="111" grpId="0" animBg="1"/>
      <p:bldP spid="111" grpId="1" animBg="1"/>
      <p:bldP spid="140" grpId="0" animBg="1"/>
      <p:bldP spid="140" grpId="1" animBg="1"/>
      <p:bldP spid="142" grpId="0"/>
      <p:bldP spid="142" grpId="1"/>
      <p:bldP spid="143" grpId="0"/>
      <p:bldP spid="143" grpId="1"/>
      <p:bldP spid="156" grpId="0"/>
      <p:bldP spid="156" grpId="1"/>
      <p:bldP spid="157" grpId="0"/>
      <p:bldP spid="157" grpId="1"/>
      <p:bldP spid="158" grpId="0" animBg="1"/>
      <p:bldP spid="158" grpId="1" animBg="1"/>
      <p:bldP spid="172" grpId="0" animBg="1"/>
      <p:bldP spid="172" grpId="1" animBg="1"/>
      <p:bldP spid="173" grpId="0"/>
      <p:bldP spid="173" grpId="1"/>
      <p:bldP spid="171" grpId="0" animBg="1"/>
      <p:bldP spid="171" grpId="1" animBg="1"/>
      <p:bldP spid="1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153301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50446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82494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390791" y="585810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611970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846537" y="5858108"/>
            <a:ext cx="4293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029469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4788024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220072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927295" y="5858108"/>
            <a:ext cx="4154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049548" y="5858108"/>
            <a:ext cx="3946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5598982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6444208" y="585810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20491" y="5858108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9187" y="490799"/>
            <a:ext cx="92453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Число четыре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можно прибавлять  и вычитать разными способами.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Назовите эти способы.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323528" y="4922004"/>
            <a:ext cx="7378117" cy="523220"/>
            <a:chOff x="323528" y="3212976"/>
            <a:chExt cx="7378117" cy="523220"/>
          </a:xfrm>
          <a:solidFill>
            <a:schemeClr val="bg1"/>
          </a:solidFill>
        </p:grpSpPr>
        <p:sp>
          <p:nvSpPr>
            <p:cNvPr id="33" name="Прямоугольник 32"/>
            <p:cNvSpPr/>
            <p:nvPr/>
          </p:nvSpPr>
          <p:spPr>
            <a:xfrm>
              <a:off x="1975300" y="3212976"/>
              <a:ext cx="385042" cy="52322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44455" y="3212976"/>
              <a:ext cx="357190" cy="52322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3528" y="3212976"/>
              <a:ext cx="385042" cy="52322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55576" y="3212976"/>
              <a:ext cx="394660" cy="523220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547664" y="3212976"/>
              <a:ext cx="415498" cy="523220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</a:rPr>
                <a:t>=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6876256" y="3212976"/>
              <a:ext cx="415498" cy="523220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</a:rPr>
                <a:t>=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049548" y="3212976"/>
              <a:ext cx="394660" cy="523220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492067" y="3212976"/>
              <a:ext cx="385042" cy="52322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842241" y="3212976"/>
              <a:ext cx="385042" cy="52322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274289" y="3212976"/>
              <a:ext cx="394660" cy="523220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620229" y="3212976"/>
              <a:ext cx="429319" cy="52322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62622" y="3212976"/>
              <a:ext cx="385042" cy="52322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59663" y="2271984"/>
            <a:ext cx="1896113" cy="830864"/>
            <a:chOff x="515647" y="1916832"/>
            <a:chExt cx="1896113" cy="83086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448765" y="2420888"/>
              <a:ext cx="229374" cy="32680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586696" y="2401846"/>
              <a:ext cx="825064" cy="31743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Прямоугольник 57"/>
            <p:cNvSpPr/>
            <p:nvPr/>
          </p:nvSpPr>
          <p:spPr>
            <a:xfrm>
              <a:off x="1214040" y="1916832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accent2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515647" y="2425984"/>
              <a:ext cx="670369" cy="32171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145030" y="2440052"/>
              <a:ext cx="219327" cy="307644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3612393" y="2271984"/>
            <a:ext cx="671575" cy="840671"/>
            <a:chOff x="3468377" y="1878626"/>
            <a:chExt cx="671575" cy="840671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3468377" y="2392264"/>
              <a:ext cx="671575" cy="327033"/>
              <a:chOff x="3468377" y="2392264"/>
              <a:chExt cx="671575" cy="327033"/>
            </a:xfrm>
          </p:grpSpPr>
          <p:cxnSp>
            <p:nvCxnSpPr>
              <p:cNvPr id="26" name="Прямая соединительная линия 25"/>
              <p:cNvCxnSpPr>
                <a:endCxn id="79" idx="0"/>
              </p:cNvCxnSpPr>
              <p:nvPr/>
            </p:nvCxnSpPr>
            <p:spPr>
              <a:xfrm flipH="1">
                <a:off x="3468377" y="2392264"/>
                <a:ext cx="360041" cy="327033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3828417" y="2392264"/>
                <a:ext cx="311535" cy="310737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Прямоугольник 60"/>
            <p:cNvSpPr/>
            <p:nvPr/>
          </p:nvSpPr>
          <p:spPr>
            <a:xfrm>
              <a:off x="3635896" y="1878626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715294" y="2271984"/>
            <a:ext cx="627102" cy="840671"/>
            <a:chOff x="5571278" y="1837409"/>
            <a:chExt cx="627102" cy="840671"/>
          </a:xfrm>
        </p:grpSpPr>
        <p:sp>
          <p:nvSpPr>
            <p:cNvPr id="63" name="Прямоугольник 62"/>
            <p:cNvSpPr/>
            <p:nvPr/>
          </p:nvSpPr>
          <p:spPr>
            <a:xfrm>
              <a:off x="5678516" y="1837409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accent2"/>
                </a:solidFill>
              </a:endParaRPr>
            </a:p>
          </p:txBody>
        </p:sp>
        <p:grpSp>
          <p:nvGrpSpPr>
            <p:cNvPr id="91" name="Группа 90"/>
            <p:cNvGrpSpPr/>
            <p:nvPr/>
          </p:nvGrpSpPr>
          <p:grpSpPr>
            <a:xfrm>
              <a:off x="5571278" y="2348880"/>
              <a:ext cx="627102" cy="329200"/>
              <a:chOff x="3512850" y="2392264"/>
              <a:chExt cx="627102" cy="329200"/>
            </a:xfrm>
          </p:grpSpPr>
          <p:cxnSp>
            <p:nvCxnSpPr>
              <p:cNvPr id="92" name="Прямая соединительная линия 91"/>
              <p:cNvCxnSpPr>
                <a:endCxn id="82" idx="0"/>
              </p:cNvCxnSpPr>
              <p:nvPr/>
            </p:nvCxnSpPr>
            <p:spPr>
              <a:xfrm flipH="1">
                <a:off x="3512850" y="2392264"/>
                <a:ext cx="315568" cy="32920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3828417" y="2392264"/>
                <a:ext cx="311535" cy="310737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64"/>
          <p:cNvGrpSpPr/>
          <p:nvPr/>
        </p:nvGrpSpPr>
        <p:grpSpPr>
          <a:xfrm>
            <a:off x="7731518" y="2271984"/>
            <a:ext cx="656906" cy="840671"/>
            <a:chOff x="7587502" y="1818946"/>
            <a:chExt cx="656906" cy="840671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721136" y="1818946"/>
              <a:ext cx="38504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chemeClr val="accent2"/>
                </a:solidFill>
              </a:endParaRPr>
            </a:p>
          </p:txBody>
        </p:sp>
        <p:grpSp>
          <p:nvGrpSpPr>
            <p:cNvPr id="94" name="Группа 93"/>
            <p:cNvGrpSpPr/>
            <p:nvPr/>
          </p:nvGrpSpPr>
          <p:grpSpPr>
            <a:xfrm>
              <a:off x="7587502" y="2348880"/>
              <a:ext cx="656906" cy="310737"/>
              <a:chOff x="3483046" y="2392264"/>
              <a:chExt cx="656906" cy="310737"/>
            </a:xfrm>
          </p:grpSpPr>
          <p:cxnSp>
            <p:nvCxnSpPr>
              <p:cNvPr id="95" name="Прямая соединительная линия 94"/>
              <p:cNvCxnSpPr>
                <a:endCxn id="84" idx="0"/>
              </p:cNvCxnSpPr>
              <p:nvPr/>
            </p:nvCxnSpPr>
            <p:spPr>
              <a:xfrm flipH="1">
                <a:off x="3483046" y="2392264"/>
                <a:ext cx="345372" cy="310737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3828417" y="2392264"/>
                <a:ext cx="311535" cy="310737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Прямоугольник 74"/>
          <p:cNvSpPr/>
          <p:nvPr/>
        </p:nvSpPr>
        <p:spPr>
          <a:xfrm>
            <a:off x="370534" y="3121804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050943" y="3121804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731352" y="3121804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411760" y="3121804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419872" y="3112655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100281" y="3112655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522773" y="3112655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203182" y="3112655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538997" y="3112655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8219406" y="3112655"/>
            <a:ext cx="38504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15816" y="2271984"/>
            <a:ext cx="0" cy="127271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701857" y="2295968"/>
            <a:ext cx="0" cy="127271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876256" y="2248559"/>
            <a:ext cx="0" cy="127271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лнце 9"/>
          <p:cNvSpPr/>
          <p:nvPr/>
        </p:nvSpPr>
        <p:spPr>
          <a:xfrm>
            <a:off x="281964" y="3573016"/>
            <a:ext cx="432048" cy="461259"/>
          </a:xfrm>
          <a:prstGeom prst="sun">
            <a:avLst>
              <a:gd name="adj" fmla="val 34969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олнце 97"/>
          <p:cNvSpPr/>
          <p:nvPr/>
        </p:nvSpPr>
        <p:spPr>
          <a:xfrm>
            <a:off x="1574582" y="4437160"/>
            <a:ext cx="432048" cy="432000"/>
          </a:xfrm>
          <a:prstGeom prst="sun">
            <a:avLst>
              <a:gd name="adj" fmla="val 27713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олнце 99"/>
          <p:cNvSpPr/>
          <p:nvPr/>
        </p:nvSpPr>
        <p:spPr>
          <a:xfrm>
            <a:off x="2960114" y="3614751"/>
            <a:ext cx="432048" cy="461259"/>
          </a:xfrm>
          <a:prstGeom prst="sun">
            <a:avLst>
              <a:gd name="adj" fmla="val 36258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Солнце 104"/>
          <p:cNvSpPr/>
          <p:nvPr/>
        </p:nvSpPr>
        <p:spPr>
          <a:xfrm>
            <a:off x="4316887" y="4437160"/>
            <a:ext cx="432048" cy="432000"/>
          </a:xfrm>
          <a:prstGeom prst="sun">
            <a:avLst>
              <a:gd name="adj" fmla="val 27713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олнце 112"/>
          <p:cNvSpPr/>
          <p:nvPr/>
        </p:nvSpPr>
        <p:spPr>
          <a:xfrm>
            <a:off x="5638264" y="3596631"/>
            <a:ext cx="432048" cy="461259"/>
          </a:xfrm>
          <a:prstGeom prst="sun">
            <a:avLst>
              <a:gd name="adj" fmla="val 33819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Солнце 121"/>
          <p:cNvSpPr/>
          <p:nvPr/>
        </p:nvSpPr>
        <p:spPr>
          <a:xfrm>
            <a:off x="6993787" y="4412129"/>
            <a:ext cx="432048" cy="432000"/>
          </a:xfrm>
          <a:prstGeom prst="sun">
            <a:avLst>
              <a:gd name="adj" fmla="val 30427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Солнце 125"/>
          <p:cNvSpPr/>
          <p:nvPr/>
        </p:nvSpPr>
        <p:spPr>
          <a:xfrm>
            <a:off x="8316416" y="3589720"/>
            <a:ext cx="432048" cy="461259"/>
          </a:xfrm>
          <a:prstGeom prst="sun">
            <a:avLst>
              <a:gd name="adj" fmla="val 33818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олнце 85"/>
          <p:cNvSpPr/>
          <p:nvPr/>
        </p:nvSpPr>
        <p:spPr>
          <a:xfrm>
            <a:off x="1601067" y="1556840"/>
            <a:ext cx="432048" cy="432000"/>
          </a:xfrm>
          <a:prstGeom prst="sun">
            <a:avLst>
              <a:gd name="adj" fmla="val 27713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олнце 88"/>
          <p:cNvSpPr/>
          <p:nvPr/>
        </p:nvSpPr>
        <p:spPr>
          <a:xfrm>
            <a:off x="4343372" y="1556840"/>
            <a:ext cx="432048" cy="432000"/>
          </a:xfrm>
          <a:prstGeom prst="sun">
            <a:avLst>
              <a:gd name="adj" fmla="val 27713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олнце 89"/>
          <p:cNvSpPr/>
          <p:nvPr/>
        </p:nvSpPr>
        <p:spPr>
          <a:xfrm>
            <a:off x="7020272" y="1531809"/>
            <a:ext cx="432048" cy="432000"/>
          </a:xfrm>
          <a:prstGeom prst="sun">
            <a:avLst>
              <a:gd name="adj" fmla="val 30427"/>
            </a:avLst>
          </a:prstGeom>
          <a:solidFill>
            <a:srgbClr val="0070C0"/>
          </a:solidFill>
          <a:ln w="31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4532911" y="4922004"/>
            <a:ext cx="1" cy="13153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501" y="4005064"/>
            <a:ext cx="882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Придумай ещё один способ  прибавить число четыре.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25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10" grpId="0" animBg="1"/>
      <p:bldP spid="10" grpId="1" animBg="1"/>
      <p:bldP spid="98" grpId="0" animBg="1"/>
      <p:bldP spid="98" grpId="1" animBg="1"/>
      <p:bldP spid="100" grpId="0" animBg="1"/>
      <p:bldP spid="100" grpId="1" animBg="1"/>
      <p:bldP spid="105" grpId="0" animBg="1"/>
      <p:bldP spid="105" grpId="1" animBg="1"/>
      <p:bldP spid="113" grpId="0" animBg="1"/>
      <p:bldP spid="113" grpId="1" animBg="1"/>
      <p:bldP spid="122" grpId="0" animBg="1"/>
      <p:bldP spid="122" grpId="1" animBg="1"/>
      <p:bldP spid="126" grpId="0" animBg="1"/>
      <p:bldP spid="126" grpId="1" animBg="1"/>
      <p:bldP spid="86" grpId="0" animBg="1"/>
      <p:bldP spid="86" grpId="1" animBg="1"/>
      <p:bldP spid="89" grpId="0" animBg="1"/>
      <p:bldP spid="89" grpId="1" animBg="1"/>
      <p:bldP spid="90" grpId="0" animBg="1"/>
      <p:bldP spid="90" grpId="1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>
            <a:off x="2987825" y="1971587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1124744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8832735"/>
              </p:ext>
            </p:extLst>
          </p:nvPr>
        </p:nvGraphicFramePr>
        <p:xfrm>
          <a:off x="1392058" y="2420888"/>
          <a:ext cx="1595766" cy="2357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94359" y="2511209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3916" y="3337828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3916" y="4201924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3081" y="1668592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043608" y="2132856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483081" y="1992879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1422140" y="2071914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2926883" y="2078525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020273" y="2043595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61242" y="1196752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1456577"/>
              </p:ext>
            </p:extLst>
          </p:nvPr>
        </p:nvGraphicFramePr>
        <p:xfrm>
          <a:off x="5424506" y="2492896"/>
          <a:ext cx="1595766" cy="2357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596827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6384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86384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429264" y="1740600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Прямая соединительная линия 55"/>
          <p:cNvCxnSpPr/>
          <p:nvPr/>
        </p:nvCxnSpPr>
        <p:spPr>
          <a:xfrm>
            <a:off x="5076056" y="2204864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515529" y="2064887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Блок-схема: узел 57"/>
          <p:cNvSpPr/>
          <p:nvPr/>
        </p:nvSpPr>
        <p:spPr>
          <a:xfrm>
            <a:off x="5454588" y="2143922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9" name="Блок-схема: узел 58"/>
          <p:cNvSpPr/>
          <p:nvPr/>
        </p:nvSpPr>
        <p:spPr>
          <a:xfrm>
            <a:off x="6959331" y="2150533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3681" y="583468"/>
            <a:ext cx="882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спрятаны в «окошках»?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86447" y="252740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76004" y="3354021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76004" y="42181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1394" y="25284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11394" y="33191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311394" y="41098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6382643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72200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72200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28930" y="26004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528930" y="33911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528930" y="41818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106575">
            <a:off x="5638485" y="5345840"/>
            <a:ext cx="956011" cy="84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4108" y="4859900"/>
            <a:ext cx="1186364" cy="153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30808" y="4273932"/>
            <a:ext cx="1839854" cy="215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038932">
            <a:off x="3017051" y="5138228"/>
            <a:ext cx="1273804" cy="1046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179512" y="116632"/>
            <a:ext cx="3381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39. Числа 1 - 7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19096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4" grpId="0"/>
      <p:bldP spid="8" grpId="0" animBg="1"/>
      <p:bldP spid="29" grpId="0" animBg="1"/>
      <p:bldP spid="30" grpId="0" animBg="1"/>
      <p:bldP spid="51" grpId="0" animBg="1"/>
      <p:bldP spid="52" grpId="0" animBg="1"/>
      <p:bldP spid="5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2826</TotalTime>
  <Words>1360</Words>
  <Application>Microsoft Office PowerPoint</Application>
  <PresentationFormat>Экран (4:3)</PresentationFormat>
  <Paragraphs>549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309</cp:revision>
  <dcterms:created xsi:type="dcterms:W3CDTF">2010-10-26T14:31:01Z</dcterms:created>
  <dcterms:modified xsi:type="dcterms:W3CDTF">2012-11-11T20:37:05Z</dcterms:modified>
</cp:coreProperties>
</file>