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sldIdLst>
    <p:sldId id="258" r:id="rId2"/>
    <p:sldId id="261" r:id="rId3"/>
    <p:sldId id="260" r:id="rId4"/>
    <p:sldId id="262" r:id="rId5"/>
  </p:sldIdLst>
  <p:sldSz cx="9144000" cy="6858000" type="screen4x3"/>
  <p:notesSz cx="6858000" cy="9947275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C03F30-A786-49B5-BF95-BFD3A63F5761}">
          <p14:sldIdLst>
            <p14:sldId id="258"/>
            <p14:sldId id="261"/>
            <p14:sldId id="260"/>
            <p14:sldId id="262"/>
          </p14:sldIdLst>
        </p14:section>
        <p14:section name="Раздел без заголовка" id="{E544FFC4-1893-4AE8-AF4C-B8C53B50E90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1" autoAdjust="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65B-8316-4EDE-A9CE-45FD0B95D8F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BC208F-6998-4A0D-91E7-0F3689CD3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65B-8316-4EDE-A9CE-45FD0B95D8F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208F-6998-4A0D-91E7-0F3689CD3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65B-8316-4EDE-A9CE-45FD0B95D8F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208F-6998-4A0D-91E7-0F3689CD3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65B-8316-4EDE-A9CE-45FD0B95D8F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BC208F-6998-4A0D-91E7-0F3689CD3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65B-8316-4EDE-A9CE-45FD0B95D8F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208F-6998-4A0D-91E7-0F3689CD3C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65B-8316-4EDE-A9CE-45FD0B95D8F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208F-6998-4A0D-91E7-0F3689CD3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65B-8316-4EDE-A9CE-45FD0B95D8F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BC208F-6998-4A0D-91E7-0F3689CD3C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65B-8316-4EDE-A9CE-45FD0B95D8F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208F-6998-4A0D-91E7-0F3689CD3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65B-8316-4EDE-A9CE-45FD0B95D8F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208F-6998-4A0D-91E7-0F3689CD3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65B-8316-4EDE-A9CE-45FD0B95D8F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208F-6998-4A0D-91E7-0F3689CD3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C65B-8316-4EDE-A9CE-45FD0B95D8F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208F-6998-4A0D-91E7-0F3689CD3CA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48C65B-8316-4EDE-A9CE-45FD0B95D8F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BC208F-6998-4A0D-91E7-0F3689CD3C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32848" cy="18002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дорожного движения</a:t>
            </a:r>
            <a:endParaRPr lang="ru-RU" sz="48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3717032"/>
            <a:ext cx="799288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</a:p>
          <a:p>
            <a:r>
              <a:rPr lang="ru-RU" b="1" dirty="0" smtClean="0"/>
              <a:t>Изучить дорожные знаки.</a:t>
            </a:r>
          </a:p>
          <a:p>
            <a:r>
              <a:rPr lang="ru-RU" b="1" dirty="0" smtClean="0"/>
              <a:t>Познакомиться с правилами поведения на улице, в транспорте.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552" y="2204865"/>
            <a:ext cx="756084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Цель:</a:t>
            </a:r>
          </a:p>
          <a:p>
            <a:r>
              <a:rPr lang="ru-RU" b="1" dirty="0" smtClean="0"/>
              <a:t>Изучить правила дорожного движения.</a:t>
            </a: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85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928" y="332656"/>
            <a:ext cx="8640960" cy="14401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+mn-lt"/>
              </a:rPr>
              <a:t>Музыкально-развлекательное представление </a:t>
            </a:r>
            <a:br>
              <a:rPr lang="ru-RU" sz="2800" b="1" i="1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« Приключение Мухи-Цокотухи на дороге»</a:t>
            </a:r>
            <a:endParaRPr lang="ru-RU" sz="2800" b="1" i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44" y="1628800"/>
            <a:ext cx="5419328" cy="3905224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91680" y="5589239"/>
            <a:ext cx="6192688" cy="10779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Муха,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муха-Цокотуха, позолоченное брюхо, </a:t>
            </a:r>
          </a:p>
          <a:p>
            <a:pPr algn="l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Муха по дороге шла, дисциплинированной была:</a:t>
            </a:r>
          </a:p>
          <a:p>
            <a:pPr algn="l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Помни, что в любое время суток </a:t>
            </a:r>
          </a:p>
          <a:p>
            <a:pPr algn="l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на дороге не до шуток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4796408" y="2141240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8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4038600" cy="503001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b="1" i="1" dirty="0" smtClean="0"/>
              <a:t>Кто нарушит в этот час</a:t>
            </a:r>
          </a:p>
          <a:p>
            <a:pPr marL="137160" indent="0">
              <a:buNone/>
            </a:pPr>
            <a:r>
              <a:rPr lang="ru-RU" sz="2000" b="1" i="1" dirty="0" smtClean="0"/>
              <a:t>Правила движения,</a:t>
            </a:r>
          </a:p>
          <a:p>
            <a:pPr marL="137160" indent="0">
              <a:buNone/>
            </a:pPr>
            <a:r>
              <a:rPr lang="ru-RU" sz="2000" b="1" i="1" dirty="0" smtClean="0"/>
              <a:t>Накажу его сейчас</a:t>
            </a:r>
          </a:p>
          <a:p>
            <a:pPr marL="137160" indent="0">
              <a:buNone/>
            </a:pPr>
            <a:r>
              <a:rPr lang="ru-RU" sz="2000" b="1" i="1" dirty="0" smtClean="0"/>
              <a:t>И без промедления</a:t>
            </a:r>
            <a:endParaRPr lang="ru-RU" sz="20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58797" y="4293096"/>
            <a:ext cx="4038600" cy="1429619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Мамам, Папам и Ребятам – всем известно  с давних пор - за порядком на дороге наблюдает светофор</a:t>
            </a:r>
            <a:endParaRPr lang="ru-RU" sz="20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" y="2708920"/>
            <a:ext cx="45093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764704"/>
            <a:ext cx="4324162" cy="324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48" y="404664"/>
            <a:ext cx="8640960" cy="1224136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+mn-lt"/>
              </a:rPr>
              <a:t>Наш девиз « Правила движения изучаем сами, </a:t>
            </a:r>
            <a:br>
              <a:rPr lang="ru-RU" sz="2800" b="1" i="1" dirty="0">
                <a:latin typeface="+mn-lt"/>
              </a:rPr>
            </a:br>
            <a:r>
              <a:rPr lang="ru-RU" sz="2800" b="1" i="1" dirty="0">
                <a:latin typeface="+mn-lt"/>
              </a:rPr>
              <a:t>      и помогаем изучить младшим ребятам»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472608" cy="4104455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55576" y="5577769"/>
            <a:ext cx="6984776" cy="1077963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С каким интересом они смотрят представление и принимают активное участие.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4796408" y="2141240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8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CBFEC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414</TotalTime>
  <Words>106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Правила дорожного движения</vt:lpstr>
      <vt:lpstr>Музыкально-развлекательное представление  « Приключение Мухи-Цокотухи на дороге»</vt:lpstr>
      <vt:lpstr>Презентация PowerPoint</vt:lpstr>
      <vt:lpstr>Наш девиз « Правила движения изучаем сами,        и помогаем изучить младшим ребятам»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Малая Олимпиада – Хоккей</dc:title>
  <dc:creator>Viktor</dc:creator>
  <cp:lastModifiedBy>Viktor</cp:lastModifiedBy>
  <cp:revision>24</cp:revision>
  <cp:lastPrinted>2014-02-15T14:03:59Z</cp:lastPrinted>
  <dcterms:created xsi:type="dcterms:W3CDTF">2014-02-13T05:43:29Z</dcterms:created>
  <dcterms:modified xsi:type="dcterms:W3CDTF">2014-02-21T12:36:36Z</dcterms:modified>
</cp:coreProperties>
</file>