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4" r:id="rId3"/>
    <p:sldId id="268" r:id="rId4"/>
    <p:sldId id="287" r:id="rId5"/>
    <p:sldId id="289" r:id="rId6"/>
    <p:sldId id="277" r:id="rId7"/>
    <p:sldId id="292" r:id="rId8"/>
    <p:sldId id="269" r:id="rId9"/>
    <p:sldId id="273" r:id="rId10"/>
    <p:sldId id="279" r:id="rId11"/>
    <p:sldId id="271" r:id="rId12"/>
    <p:sldId id="278" r:id="rId13"/>
    <p:sldId id="258" r:id="rId14"/>
    <p:sldId id="264" r:id="rId15"/>
    <p:sldId id="293" r:id="rId16"/>
    <p:sldId id="285" r:id="rId17"/>
    <p:sldId id="290" r:id="rId18"/>
    <p:sldId id="257" r:id="rId19"/>
    <p:sldId id="282" r:id="rId20"/>
    <p:sldId id="275" r:id="rId21"/>
    <p:sldId id="267" r:id="rId22"/>
    <p:sldId id="280" r:id="rId23"/>
    <p:sldId id="262" r:id="rId24"/>
    <p:sldId id="274" r:id="rId25"/>
    <p:sldId id="286" r:id="rId26"/>
    <p:sldId id="261" r:id="rId27"/>
    <p:sldId id="266" r:id="rId28"/>
    <p:sldId id="291" r:id="rId29"/>
    <p:sldId id="281" r:id="rId30"/>
    <p:sldId id="283" r:id="rId31"/>
    <p:sldId id="284" r:id="rId32"/>
    <p:sldId id="260" r:id="rId33"/>
    <p:sldId id="265" r:id="rId34"/>
    <p:sldId id="288" r:id="rId35"/>
    <p:sldId id="276" r:id="rId36"/>
    <p:sldId id="272" r:id="rId37"/>
    <p:sldId id="270" r:id="rId38"/>
    <p:sldId id="259" r:id="rId39"/>
    <p:sldId id="295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3" autoAdjust="0"/>
    <p:restoredTop sz="86355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5.xml"/><Relationship Id="rId2" Type="http://schemas.openxmlformats.org/officeDocument/2006/relationships/slide" Target="slides/slide26.xml"/><Relationship Id="rId1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rot="21092059">
            <a:off x="899592" y="1143000"/>
            <a:ext cx="3744416" cy="2358008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«Одежда»</a:t>
            </a:r>
            <a:endParaRPr lang="ru-RU" sz="3200" i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Юб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240249"/>
            <a:ext cx="4348761" cy="638850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убаш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372354"/>
            <a:ext cx="4237459" cy="622499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Шорты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372355"/>
            <a:ext cx="4248472" cy="624117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луз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66573"/>
            <a:ext cx="4260449" cy="625877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еп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66573"/>
            <a:ext cx="4248472" cy="624117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Шляпа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60648"/>
            <a:ext cx="4306888" cy="632777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анама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907704" y="332656"/>
            <a:ext cx="4306888" cy="632777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Шап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60648"/>
            <a:ext cx="4320480" cy="6346959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рукавка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372354"/>
            <a:ext cx="4248472" cy="6241176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фта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123728" y="332656"/>
            <a:ext cx="4235450" cy="6223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989280"/>
          </a:xfrm>
        </p:spPr>
        <p:txBody>
          <a:bodyPr>
            <a:normAutofit fontScale="90000"/>
          </a:bodyPr>
          <a:lstStyle/>
          <a:p>
            <a:r>
              <a:rPr lang="ru-RU" sz="31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1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обогащение знаний детей об одежде.</a:t>
            </a:r>
            <a:r>
              <a:rPr lang="ru-RU" sz="31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Продолжать учить составлять описательный рассказ с помощью наглядного материала; </a:t>
            </a:r>
            <a:br>
              <a:rPr lang="ru-RU" sz="31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Активизировать и обогащать словарь; </a:t>
            </a:r>
            <a:br>
              <a:rPr lang="ru-RU" sz="31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внимание, память, воображение;</a:t>
            </a:r>
            <a:br>
              <a:rPr lang="ru-RU" sz="31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бережное отношение к одежде.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вите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66573"/>
            <a:ext cx="4320480" cy="634695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иджа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60648"/>
            <a:ext cx="4320480" cy="6346959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уртка-джинсов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33730" y="404664"/>
            <a:ext cx="4250727" cy="6244489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жинс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60648"/>
            <a:ext cx="4248472" cy="6241176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лгот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60648"/>
            <a:ext cx="4248472" cy="6241176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ерчатки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051720" y="332656"/>
            <a:ext cx="4306888" cy="6327775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ареж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332656"/>
            <a:ext cx="4176464" cy="6135394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ос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60648"/>
            <a:ext cx="4248472" cy="6241176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Шарф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86076"/>
            <a:ext cx="4379307" cy="6433378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мбинез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88640"/>
            <a:ext cx="4320480" cy="634695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ижама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88640"/>
            <a:ext cx="4348761" cy="6388505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уртка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051720" y="404664"/>
            <a:ext cx="4233863" cy="6221413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альто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907704" y="332656"/>
            <a:ext cx="4306888" cy="6327775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отин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88640"/>
            <a:ext cx="4348761" cy="6388505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россов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404664"/>
            <a:ext cx="4204745" cy="6176939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уфли-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907704" y="404664"/>
            <a:ext cx="4233863" cy="6221413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уфли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7746" y="332656"/>
            <a:ext cx="4294454" cy="6308725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андали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60648"/>
            <a:ext cx="4276753" cy="6282722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езиновые-сапог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66572"/>
            <a:ext cx="4320480" cy="6346958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Босонож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66572"/>
            <a:ext cx="4248472" cy="6241176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40874">
            <a:off x="506886" y="1145662"/>
            <a:ext cx="4248472" cy="2314577"/>
          </a:xfrm>
        </p:spPr>
        <p:txBody>
          <a:bodyPr/>
          <a:lstStyle/>
          <a:p>
            <a:r>
              <a:rPr lang="ru-RU" dirty="0" smtClean="0"/>
              <a:t>			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СПАСИБО за 			внимание.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упальник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835696" y="404664"/>
            <a:ext cx="4235450" cy="622141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рус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60648"/>
            <a:ext cx="4322645" cy="635013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утбол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332656"/>
            <a:ext cx="4276753" cy="628272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Хала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60648"/>
            <a:ext cx="4379307" cy="643337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лать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60648"/>
            <a:ext cx="4276753" cy="628272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арафа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06475"/>
            <a:ext cx="4348761" cy="638850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7</Words>
  <Application>Microsoft Office PowerPoint</Application>
  <PresentationFormat>Экран (4:3)</PresentationFormat>
  <Paragraphs>3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Изящная</vt:lpstr>
      <vt:lpstr>Тема: «Одежда»</vt:lpstr>
      <vt:lpstr>Цель:  обогащение знаний детей об одежде. Задачи:  Продолжать учить составлять описательный рассказ с помощью наглядного материала;  Активизировать и обогащать словарь;  Развивать внимание, память, воображение; Воспитывать бережное отношение к одежде.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   СПАСИБО за   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Одежда</dc:title>
  <dc:creator>яя</dc:creator>
  <cp:lastModifiedBy>1</cp:lastModifiedBy>
  <cp:revision>16</cp:revision>
  <dcterms:created xsi:type="dcterms:W3CDTF">2014-02-23T07:19:22Z</dcterms:created>
  <dcterms:modified xsi:type="dcterms:W3CDTF">2014-02-24T07:56:44Z</dcterms:modified>
</cp:coreProperties>
</file>