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0" r:id="rId5"/>
    <p:sldId id="263" r:id="rId6"/>
    <p:sldId id="265" r:id="rId7"/>
    <p:sldId id="258" r:id="rId8"/>
    <p:sldId id="268" r:id="rId9"/>
    <p:sldId id="270" r:id="rId10"/>
    <p:sldId id="271" r:id="rId11"/>
    <p:sldId id="261" r:id="rId12"/>
    <p:sldId id="259" r:id="rId13"/>
    <p:sldId id="262" r:id="rId14"/>
    <p:sldId id="264" r:id="rId15"/>
    <p:sldId id="266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38164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ВСЕ ПРОФЕССИИ НУЖНЫ, ВСЕ ПРОФЕССИИ ВАЖНЫ  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40152" y="704088"/>
            <a:ext cx="2808312" cy="574924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Сегодня вместе с папой</a:t>
            </a:r>
            <a:br>
              <a:rPr lang="ru-RU" sz="2000" dirty="0" smtClean="0"/>
            </a:br>
            <a:r>
              <a:rPr lang="ru-RU" sz="2000" dirty="0" smtClean="0"/>
              <a:t>Идём смотреть парад.</a:t>
            </a:r>
            <a:br>
              <a:rPr lang="ru-RU" sz="2000" dirty="0" smtClean="0"/>
            </a:br>
            <a:r>
              <a:rPr lang="ru-RU" sz="2000" dirty="0" smtClean="0"/>
              <a:t>Мы зарядили плёнкой</a:t>
            </a:r>
            <a:br>
              <a:rPr lang="ru-RU" sz="2000" dirty="0" smtClean="0"/>
            </a:br>
            <a:r>
              <a:rPr lang="ru-RU" sz="2000" dirty="0" smtClean="0"/>
              <a:t>Наш фотоаппарат.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На гостевой трибуне</a:t>
            </a:r>
            <a:br>
              <a:rPr lang="ru-RU" sz="2000" dirty="0" smtClean="0"/>
            </a:br>
            <a:r>
              <a:rPr lang="ru-RU" sz="2000" dirty="0" smtClean="0"/>
              <a:t>Мы с гордостью стоим,</a:t>
            </a:r>
            <a:br>
              <a:rPr lang="ru-RU" sz="2000" dirty="0" smtClean="0"/>
            </a:br>
            <a:r>
              <a:rPr lang="ru-RU" sz="2000" dirty="0" smtClean="0"/>
              <a:t>На стройные колонны</a:t>
            </a:r>
            <a:br>
              <a:rPr lang="ru-RU" sz="2000" dirty="0" smtClean="0"/>
            </a:br>
            <a:r>
              <a:rPr lang="ru-RU" sz="2000" dirty="0" smtClean="0"/>
              <a:t>Восторженно глядим.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Солдаты и матросы</a:t>
            </a:r>
            <a:br>
              <a:rPr lang="ru-RU" sz="2000" dirty="0" smtClean="0"/>
            </a:br>
            <a:r>
              <a:rPr lang="ru-RU" sz="2000" dirty="0" smtClean="0"/>
              <a:t>Идут за рядом ряд.</a:t>
            </a:r>
            <a:br>
              <a:rPr lang="ru-RU" sz="2000" dirty="0" smtClean="0"/>
            </a:br>
            <a:r>
              <a:rPr lang="ru-RU" sz="2000" dirty="0" smtClean="0"/>
              <a:t>И щёлкает, и щёлкает</a:t>
            </a:r>
            <a:br>
              <a:rPr lang="ru-RU" sz="2000" dirty="0" smtClean="0"/>
            </a:br>
            <a:r>
              <a:rPr lang="ru-RU" sz="2000" dirty="0" smtClean="0"/>
              <a:t>Наш фотоаппарат.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Я всё сфотографировал:</a:t>
            </a:r>
            <a:br>
              <a:rPr lang="ru-RU" sz="2000" dirty="0" smtClean="0"/>
            </a:br>
            <a:r>
              <a:rPr lang="ru-RU" sz="2000" dirty="0" smtClean="0"/>
              <a:t>Парад и праздник наш.</a:t>
            </a:r>
            <a:br>
              <a:rPr lang="ru-RU" sz="2000" dirty="0" smtClean="0"/>
            </a:br>
            <a:r>
              <a:rPr lang="ru-RU" sz="2000" dirty="0" smtClean="0"/>
              <a:t>Я всем ребятам покажу</a:t>
            </a:r>
            <a:br>
              <a:rPr lang="ru-RU" sz="2000" dirty="0" smtClean="0"/>
            </a:br>
            <a:r>
              <a:rPr lang="ru-RU" sz="2000" dirty="0" smtClean="0"/>
              <a:t>Свой фоторепортаж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фотограф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76338"/>
            <a:ext cx="3938588" cy="5681662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ор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19" y="1113312"/>
            <a:ext cx="4465882" cy="57446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44208" y="704088"/>
            <a:ext cx="2318792" cy="574924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 утра, надев свой фартук</a:t>
            </a:r>
            <a:br>
              <a:rPr lang="ru-RU" sz="2000" dirty="0" smtClean="0"/>
            </a:br>
            <a:r>
              <a:rPr lang="ru-RU" sz="2000" dirty="0" smtClean="0"/>
              <a:t>Идёт с метлой, с ведром.</a:t>
            </a:r>
            <a:br>
              <a:rPr lang="ru-RU" sz="2000" dirty="0" smtClean="0"/>
            </a:br>
            <a:r>
              <a:rPr lang="ru-RU" sz="2000" dirty="0" smtClean="0"/>
              <a:t>Метёт скорей участок</a:t>
            </a:r>
            <a:br>
              <a:rPr lang="ru-RU" sz="2000" dirty="0" smtClean="0"/>
            </a:br>
            <a:r>
              <a:rPr lang="ru-RU" sz="2000" dirty="0" smtClean="0"/>
              <a:t>Ведь скоро все придём.</a:t>
            </a:r>
            <a:br>
              <a:rPr lang="ru-RU" sz="2000" dirty="0" smtClean="0"/>
            </a:br>
            <a:r>
              <a:rPr lang="ru-RU" sz="2000" dirty="0" smtClean="0"/>
              <a:t>Метёт и у крылечка,</a:t>
            </a:r>
            <a:br>
              <a:rPr lang="ru-RU" sz="2000" dirty="0" smtClean="0"/>
            </a:br>
            <a:r>
              <a:rPr lang="ru-RU" sz="2000" dirty="0" smtClean="0"/>
              <a:t>Метёт и у ворот.</a:t>
            </a:r>
            <a:br>
              <a:rPr lang="ru-RU" sz="2000" dirty="0" smtClean="0"/>
            </a:br>
            <a:r>
              <a:rPr lang="ru-RU" sz="2000" dirty="0" smtClean="0"/>
              <a:t>И каждое местечко</a:t>
            </a:r>
            <a:br>
              <a:rPr lang="ru-RU" sz="2000" dirty="0" smtClean="0"/>
            </a:br>
            <a:r>
              <a:rPr lang="ru-RU" sz="2000" dirty="0" smtClean="0"/>
              <a:t>Два раза подметёт.</a:t>
            </a:r>
            <a:br>
              <a:rPr lang="ru-RU" sz="2000" dirty="0" smtClean="0"/>
            </a:br>
            <a:r>
              <a:rPr lang="ru-RU" sz="2000" dirty="0" smtClean="0"/>
              <a:t>Зимой большой лопатой</a:t>
            </a:r>
            <a:br>
              <a:rPr lang="ru-RU" sz="2000" dirty="0" smtClean="0"/>
            </a:br>
            <a:r>
              <a:rPr lang="ru-RU" sz="2000" dirty="0" smtClean="0"/>
              <a:t>Дорожки разгребёт,</a:t>
            </a:r>
            <a:br>
              <a:rPr lang="ru-RU" sz="2000" dirty="0" smtClean="0"/>
            </a:br>
            <a:r>
              <a:rPr lang="ru-RU" sz="2000" dirty="0" smtClean="0"/>
              <a:t>Чтоб чисто по дорожкам</a:t>
            </a:r>
            <a:br>
              <a:rPr lang="ru-RU" sz="2000" dirty="0" smtClean="0"/>
            </a:br>
            <a:r>
              <a:rPr lang="ru-RU" sz="2000" dirty="0" smtClean="0"/>
              <a:t>От самых от ворот! Кто это?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спитат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19" y="1205938"/>
            <a:ext cx="4393874" cy="565206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44208" y="1484784"/>
            <a:ext cx="2318792" cy="34563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Кто с вами считает и читает,</a:t>
            </a:r>
            <a:br>
              <a:rPr lang="ru-RU" sz="2000" dirty="0" smtClean="0"/>
            </a:br>
            <a:r>
              <a:rPr lang="ru-RU" sz="2000" dirty="0" smtClean="0"/>
              <a:t>Рисует и играет,</a:t>
            </a:r>
            <a:br>
              <a:rPr lang="ru-RU" sz="2000" dirty="0" smtClean="0"/>
            </a:br>
            <a:r>
              <a:rPr lang="ru-RU" sz="2000" dirty="0" smtClean="0"/>
              <a:t>На прогулку ходит</a:t>
            </a:r>
            <a:br>
              <a:rPr lang="ru-RU" sz="2000" dirty="0" smtClean="0"/>
            </a:br>
            <a:r>
              <a:rPr lang="ru-RU" sz="2000" dirty="0" smtClean="0"/>
              <a:t>И гимнастику проводит?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яр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196752"/>
            <a:ext cx="4401016" cy="566124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16216" y="1268760"/>
            <a:ext cx="2246784" cy="3456384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/>
              <a:t>Утром солнце светит ярко,</a:t>
            </a:r>
            <a:br>
              <a:rPr lang="ru-RU" sz="2000" dirty="0" smtClean="0"/>
            </a:br>
            <a:r>
              <a:rPr lang="ru-RU" sz="2000" dirty="0" smtClean="0"/>
              <a:t>Молочко несёт доярка.</a:t>
            </a:r>
            <a:br>
              <a:rPr lang="ru-RU" sz="2000" dirty="0" smtClean="0"/>
            </a:br>
            <a:r>
              <a:rPr lang="ru-RU" sz="2000" dirty="0" smtClean="0"/>
              <a:t>Тёплое, коровье,</a:t>
            </a:r>
            <a:br>
              <a:rPr lang="ru-RU" sz="2000" dirty="0" smtClean="0"/>
            </a:br>
            <a:r>
              <a:rPr lang="ru-RU" sz="2000" dirty="0" smtClean="0"/>
              <a:t>Детям на здоровье.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940152" y="2060848"/>
            <a:ext cx="2743200" cy="4572000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Дайте ножницы, расчёску,</a:t>
            </a:r>
          </a:p>
          <a:p>
            <a:pPr fontAlgn="base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Он вам сделает причёску.</a:t>
            </a:r>
          </a:p>
          <a:p>
            <a:pPr fontAlgn="base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Парикмахер непременно</a:t>
            </a:r>
          </a:p>
          <a:p>
            <a:pPr fontAlgn="base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Подстрижёт вас современно.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Содержимое 7" descr="парикмахе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85392"/>
            <a:ext cx="4254368" cy="5472608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19" y="1391194"/>
            <a:ext cx="4249858" cy="546680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28184" y="704088"/>
            <a:ext cx="2534816" cy="5749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Всегда в халате белом,</a:t>
            </a:r>
            <a:br>
              <a:rPr lang="ru-RU" sz="2000" dirty="0" smtClean="0"/>
            </a:br>
            <a:r>
              <a:rPr lang="ru-RU" sz="2000" dirty="0" smtClean="0"/>
              <a:t>В крахмальном колпаке.</a:t>
            </a:r>
            <a:br>
              <a:rPr lang="ru-RU" sz="2000" dirty="0" smtClean="0"/>
            </a:br>
            <a:r>
              <a:rPr lang="ru-RU" sz="2000" dirty="0" smtClean="0"/>
              <a:t>Готовит детям кашу</a:t>
            </a:r>
            <a:br>
              <a:rPr lang="ru-RU" sz="2000" dirty="0" smtClean="0"/>
            </a:br>
            <a:r>
              <a:rPr lang="ru-RU" sz="2000" dirty="0" smtClean="0"/>
              <a:t>На свежем молоке.</a:t>
            </a:r>
            <a:br>
              <a:rPr lang="ru-RU" sz="2000" dirty="0" smtClean="0"/>
            </a:br>
            <a:r>
              <a:rPr lang="ru-RU" sz="2000" dirty="0" smtClean="0"/>
              <a:t>На противне котлеты</a:t>
            </a:r>
            <a:br>
              <a:rPr lang="ru-RU" sz="2000" dirty="0" smtClean="0"/>
            </a:br>
            <a:r>
              <a:rPr lang="ru-RU" sz="2000" dirty="0" smtClean="0"/>
              <a:t>Купаются в жирке,</a:t>
            </a:r>
            <a:br>
              <a:rPr lang="ru-RU" sz="2000" dirty="0" smtClean="0"/>
            </a:br>
            <a:r>
              <a:rPr lang="ru-RU" sz="2000" dirty="0" smtClean="0"/>
              <a:t>Рассольник ароматный</a:t>
            </a:r>
            <a:br>
              <a:rPr lang="ru-RU" sz="2000" dirty="0" smtClean="0"/>
            </a:br>
            <a:r>
              <a:rPr lang="ru-RU" sz="2000" dirty="0" smtClean="0"/>
              <a:t>Кипит в большом бачке,</a:t>
            </a:r>
            <a:br>
              <a:rPr lang="ru-RU" sz="2000" dirty="0" smtClean="0"/>
            </a:br>
            <a:r>
              <a:rPr lang="ru-RU" sz="2000" dirty="0" smtClean="0"/>
              <a:t>Шумит овощерезка –</a:t>
            </a:r>
            <a:br>
              <a:rPr lang="ru-RU" sz="2000" dirty="0" smtClean="0"/>
            </a:br>
            <a:r>
              <a:rPr lang="ru-RU" sz="2000" dirty="0" smtClean="0"/>
              <a:t>Готовится салат.</a:t>
            </a:r>
            <a:br>
              <a:rPr lang="ru-RU" sz="2000" dirty="0" smtClean="0"/>
            </a:br>
            <a:r>
              <a:rPr lang="ru-RU" sz="2000" dirty="0" smtClean="0"/>
              <a:t>И всё это, конечно,</a:t>
            </a:r>
            <a:br>
              <a:rPr lang="ru-RU" sz="2000" dirty="0" smtClean="0"/>
            </a:br>
            <a:r>
              <a:rPr lang="ru-RU" sz="2000" dirty="0" smtClean="0"/>
              <a:t>Готовят для ребят!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давец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857" y="1482698"/>
            <a:ext cx="4176312" cy="53753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56176" y="704088"/>
            <a:ext cx="2606824" cy="56772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магазине возле касс</a:t>
            </a:r>
            <a:br>
              <a:rPr lang="ru-RU" sz="2000" dirty="0" smtClean="0"/>
            </a:br>
            <a:r>
              <a:rPr lang="ru-RU" sz="2000" dirty="0" smtClean="0"/>
              <a:t>Продавец встречает нас:</a:t>
            </a:r>
            <a:br>
              <a:rPr lang="ru-RU" sz="2000" dirty="0" smtClean="0"/>
            </a:br>
            <a:r>
              <a:rPr lang="ru-RU" sz="2000" dirty="0" smtClean="0"/>
              <a:t>То пакетами шуршит,</a:t>
            </a:r>
            <a:br>
              <a:rPr lang="ru-RU" sz="2000" dirty="0" smtClean="0"/>
            </a:br>
            <a:r>
              <a:rPr lang="ru-RU" sz="2000" dirty="0" smtClean="0"/>
              <a:t>То бумагой шелестит.</a:t>
            </a:r>
            <a:br>
              <a:rPr lang="ru-RU" sz="2000" dirty="0" smtClean="0"/>
            </a:br>
            <a:r>
              <a:rPr lang="ru-RU" sz="2000" dirty="0" smtClean="0"/>
              <a:t>На весах живая стрелка,</a:t>
            </a:r>
            <a:br>
              <a:rPr lang="ru-RU" sz="2000" dirty="0" smtClean="0"/>
            </a:br>
            <a:r>
              <a:rPr lang="ru-RU" sz="2000" dirty="0" smtClean="0"/>
              <a:t>И она быстра, как белка, -</a:t>
            </a:r>
            <a:br>
              <a:rPr lang="ru-RU" sz="2000" dirty="0" smtClean="0"/>
            </a:br>
            <a:r>
              <a:rPr lang="ru-RU" sz="2000" dirty="0" smtClean="0"/>
              <a:t>Очень точные весы.</a:t>
            </a:r>
            <a:br>
              <a:rPr lang="ru-RU" sz="2000" dirty="0" smtClean="0"/>
            </a:br>
            <a:r>
              <a:rPr lang="ru-RU" sz="2000" dirty="0" smtClean="0"/>
              <a:t>Мы купили колбасы,</a:t>
            </a:r>
            <a:br>
              <a:rPr lang="ru-RU" sz="2000" dirty="0" smtClean="0"/>
            </a:br>
            <a:r>
              <a:rPr lang="ru-RU" sz="2000" dirty="0" smtClean="0"/>
              <a:t>Сыру твёрдого, конфет,</a:t>
            </a:r>
            <a:br>
              <a:rPr lang="ru-RU" sz="2000" dirty="0" smtClean="0"/>
            </a:br>
            <a:r>
              <a:rPr lang="ru-RU" sz="2000" dirty="0" smtClean="0"/>
              <a:t>Кошке рыбу на обед.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борщиц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856" y="1268760"/>
            <a:ext cx="4342531" cy="558924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00192" y="188640"/>
            <a:ext cx="2390800" cy="666936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 уборщицы </a:t>
            </a:r>
            <a:r>
              <a:rPr lang="ru-RU" sz="2000" dirty="0" err="1" smtClean="0"/>
              <a:t>Карлотты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Очень важная работа:</a:t>
            </a:r>
            <a:br>
              <a:rPr lang="ru-RU" sz="2000" dirty="0" smtClean="0"/>
            </a:br>
            <a:r>
              <a:rPr lang="ru-RU" sz="2000" dirty="0" smtClean="0"/>
              <a:t>Подмести, пропылесосить,</a:t>
            </a:r>
            <a:br>
              <a:rPr lang="ru-RU" sz="2000" dirty="0" smtClean="0"/>
            </a:br>
            <a:r>
              <a:rPr lang="ru-RU" sz="2000" dirty="0" smtClean="0"/>
              <a:t>Все поднять, что на пол бросят,</a:t>
            </a:r>
            <a:br>
              <a:rPr lang="ru-RU" sz="2000" dirty="0" smtClean="0"/>
            </a:br>
            <a:r>
              <a:rPr lang="ru-RU" sz="2000" dirty="0" smtClean="0"/>
              <a:t>Вымыть окна, стены, пол, </a:t>
            </a:r>
            <a:br>
              <a:rPr lang="ru-RU" sz="2000" dirty="0" smtClean="0"/>
            </a:br>
            <a:r>
              <a:rPr lang="ru-RU" sz="2000" dirty="0" smtClean="0"/>
              <a:t>Протереть от пыли стол.</a:t>
            </a:r>
            <a:br>
              <a:rPr lang="ru-RU" sz="2000" dirty="0" smtClean="0"/>
            </a:br>
            <a:r>
              <a:rPr lang="ru-RU" sz="2000" dirty="0" smtClean="0"/>
              <a:t>Мусор вынести в мешочках,</a:t>
            </a:r>
            <a:br>
              <a:rPr lang="ru-RU" sz="2000" dirty="0" smtClean="0"/>
            </a:br>
            <a:r>
              <a:rPr lang="ru-RU" sz="2000" dirty="0" smtClean="0"/>
              <a:t>Напоить цветы в горшочках,</a:t>
            </a:r>
            <a:br>
              <a:rPr lang="ru-RU" sz="2000" dirty="0" smtClean="0"/>
            </a:br>
            <a:r>
              <a:rPr lang="ru-RU" sz="2000" dirty="0" smtClean="0"/>
              <a:t>Проследить, чтоб тут и там</a:t>
            </a:r>
            <a:br>
              <a:rPr lang="ru-RU" sz="2000" dirty="0" smtClean="0"/>
            </a:br>
            <a:r>
              <a:rPr lang="ru-RU" sz="2000" dirty="0" smtClean="0"/>
              <a:t>Все стояло по местам.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ве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19" y="1391194"/>
            <a:ext cx="4249858" cy="546680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00192" y="836712"/>
            <a:ext cx="2390800" cy="5688632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Для портнихи </a:t>
            </a:r>
            <a:r>
              <a:rPr lang="ru-RU" sz="1800" dirty="0" err="1" smtClean="0"/>
              <a:t>Виолетты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Дело есть зимой и летом.</a:t>
            </a:r>
            <a:br>
              <a:rPr lang="ru-RU" sz="1800" dirty="0" smtClean="0"/>
            </a:br>
            <a:r>
              <a:rPr lang="ru-RU" sz="1800" dirty="0" smtClean="0"/>
              <a:t>Людям круглый год нужны</a:t>
            </a:r>
            <a:br>
              <a:rPr lang="ru-RU" sz="1800" dirty="0" smtClean="0"/>
            </a:br>
            <a:r>
              <a:rPr lang="ru-RU" sz="1800" dirty="0" smtClean="0"/>
              <a:t>Платья, юбки и штаны.</a:t>
            </a:r>
            <a:br>
              <a:rPr lang="ru-RU" sz="1800" dirty="0" smtClean="0"/>
            </a:br>
            <a:r>
              <a:rPr lang="ru-RU" sz="1800" dirty="0" smtClean="0"/>
              <a:t>Чтоб была обнова впору,</a:t>
            </a:r>
            <a:br>
              <a:rPr lang="ru-RU" sz="1800" dirty="0" smtClean="0"/>
            </a:br>
            <a:r>
              <a:rPr lang="ru-RU" sz="1800" dirty="0" smtClean="0"/>
              <a:t>Все-все-все измерит споро –</a:t>
            </a:r>
            <a:br>
              <a:rPr lang="ru-RU" sz="1800" dirty="0" smtClean="0"/>
            </a:br>
            <a:r>
              <a:rPr lang="ru-RU" sz="1800" dirty="0" smtClean="0"/>
              <a:t>Руки, талию и рост,</a:t>
            </a:r>
            <a:br>
              <a:rPr lang="ru-RU" sz="1800" dirty="0" smtClean="0"/>
            </a:br>
            <a:r>
              <a:rPr lang="ru-RU" sz="1800" dirty="0" smtClean="0"/>
              <a:t>Шею, голову и хвост.</a:t>
            </a:r>
            <a:br>
              <a:rPr lang="ru-RU" sz="1800" dirty="0" smtClean="0"/>
            </a:br>
            <a:r>
              <a:rPr lang="ru-RU" sz="1800" dirty="0" smtClean="0"/>
              <a:t>Тут же выкройку найдет,</a:t>
            </a:r>
            <a:br>
              <a:rPr lang="ru-RU" sz="1800" dirty="0" smtClean="0"/>
            </a:br>
            <a:r>
              <a:rPr lang="ru-RU" sz="1800" dirty="0" smtClean="0"/>
              <a:t>Белым мелом обведет,</a:t>
            </a:r>
            <a:br>
              <a:rPr lang="ru-RU" sz="1800" dirty="0" smtClean="0"/>
            </a:br>
            <a:r>
              <a:rPr lang="ru-RU" sz="1800" dirty="0" smtClean="0"/>
              <a:t>Раскроит, сошьет, погладит,</a:t>
            </a:r>
            <a:br>
              <a:rPr lang="ru-RU" sz="1800" dirty="0" smtClean="0"/>
            </a:br>
            <a:r>
              <a:rPr lang="ru-RU" sz="1800" dirty="0" smtClean="0"/>
              <a:t>В платье манекен нарядит,</a:t>
            </a:r>
            <a:br>
              <a:rPr lang="ru-RU" sz="1800" dirty="0" smtClean="0"/>
            </a:br>
            <a:r>
              <a:rPr lang="ru-RU" sz="1800" dirty="0" smtClean="0"/>
              <a:t>А потом сидит и ждет,</a:t>
            </a:r>
            <a:br>
              <a:rPr lang="ru-RU" sz="1800" dirty="0" smtClean="0"/>
            </a:br>
            <a:r>
              <a:rPr lang="ru-RU" sz="1800" dirty="0" smtClean="0"/>
              <a:t>Что клиент за ним придет.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4294967295"/>
          </p:nvPr>
        </p:nvSpPr>
        <p:spPr>
          <a:xfrm>
            <a:off x="5508104" y="2420888"/>
            <a:ext cx="2880320" cy="384651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Книгу переворошив,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намотай себе на ус -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все работы хороши,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выбирай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       на вкус.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6" name="Рисунок 15" descr="449512677a2bcb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5011149" cy="465961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ицей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18" y="1340768"/>
            <a:ext cx="4289059" cy="55172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72200" y="1484784"/>
            <a:ext cx="2390800" cy="33123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Если вы в беду попали,</a:t>
            </a:r>
            <a:br>
              <a:rPr lang="ru-RU" sz="2000" dirty="0" smtClean="0"/>
            </a:br>
            <a:r>
              <a:rPr lang="ru-RU" sz="2000" dirty="0" smtClean="0"/>
              <a:t>Телефон 02 набрали.</a:t>
            </a:r>
            <a:br>
              <a:rPr lang="ru-RU" sz="2000" dirty="0" smtClean="0"/>
            </a:br>
            <a:r>
              <a:rPr lang="ru-RU" sz="2000" dirty="0" smtClean="0"/>
              <a:t>К вам полиция придёт,</a:t>
            </a:r>
            <a:br>
              <a:rPr lang="ru-RU" sz="2000" dirty="0" smtClean="0"/>
            </a:br>
            <a:r>
              <a:rPr lang="ru-RU" sz="2000" dirty="0" smtClean="0"/>
              <a:t>Всем поможет, всех спасёт.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7" y="1113312"/>
            <a:ext cx="4248472" cy="57446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28184" y="764704"/>
            <a:ext cx="2736304" cy="53285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Тревожный номер «ноль один».</a:t>
            </a:r>
            <a:br>
              <a:rPr lang="ru-RU" sz="2000" dirty="0" smtClean="0"/>
            </a:br>
            <a:r>
              <a:rPr lang="ru-RU" sz="2000" dirty="0" smtClean="0"/>
              <a:t>Ты не останешься один.</a:t>
            </a:r>
            <a:br>
              <a:rPr lang="ru-RU" sz="2000" dirty="0" smtClean="0"/>
            </a:br>
            <a:r>
              <a:rPr lang="ru-RU" sz="2000" dirty="0" smtClean="0"/>
              <a:t>Гудят пронзительно сирены –</a:t>
            </a:r>
            <a:br>
              <a:rPr lang="ru-RU" sz="2000" dirty="0" smtClean="0"/>
            </a:br>
            <a:r>
              <a:rPr lang="ru-RU" sz="2000" dirty="0" smtClean="0"/>
              <a:t>Начало для пожарной смены:</a:t>
            </a:r>
            <a:br>
              <a:rPr lang="ru-RU" sz="2000" dirty="0" smtClean="0"/>
            </a:br>
            <a:r>
              <a:rPr lang="ru-RU" sz="2000" dirty="0" smtClean="0"/>
              <a:t>Необходимо им спешить,</a:t>
            </a:r>
            <a:br>
              <a:rPr lang="ru-RU" sz="2000" dirty="0" smtClean="0"/>
            </a:br>
            <a:r>
              <a:rPr lang="ru-RU" sz="2000" dirty="0" smtClean="0"/>
              <a:t>Пожар опасный потушить.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ра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19" y="1196752"/>
            <a:ext cx="4401016" cy="56612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44208" y="704088"/>
            <a:ext cx="2448272" cy="53172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Зовут его, когда больны, </a:t>
            </a:r>
            <a:br>
              <a:rPr lang="ru-RU" sz="2000" dirty="0" smtClean="0"/>
            </a:br>
            <a:r>
              <a:rPr lang="ru-RU" sz="2000" dirty="0" smtClean="0"/>
              <a:t>Заботы так его нужны!</a:t>
            </a:r>
            <a:br>
              <a:rPr lang="ru-RU" sz="2000" dirty="0" smtClean="0"/>
            </a:br>
            <a:r>
              <a:rPr lang="ru-RU" sz="2000" dirty="0" smtClean="0"/>
              <a:t>Уверенно он в дом войдёт,</a:t>
            </a:r>
            <a:br>
              <a:rPr lang="ru-RU" sz="2000" dirty="0" smtClean="0"/>
            </a:br>
            <a:r>
              <a:rPr lang="ru-RU" sz="2000" dirty="0" smtClean="0"/>
              <a:t>К больному близко подойдёт,</a:t>
            </a:r>
            <a:br>
              <a:rPr lang="ru-RU" sz="2000" dirty="0" smtClean="0"/>
            </a:br>
            <a:r>
              <a:rPr lang="ru-RU" sz="2000" dirty="0" smtClean="0"/>
              <a:t>Пощупает: горяч ли лоб,</a:t>
            </a:r>
            <a:br>
              <a:rPr lang="ru-RU" sz="2000" dirty="0" smtClean="0"/>
            </a:br>
            <a:r>
              <a:rPr lang="ru-RU" sz="2000" dirty="0" smtClean="0"/>
              <a:t>Достанет свой фонендоскоп,</a:t>
            </a:r>
            <a:br>
              <a:rPr lang="ru-RU" sz="2000" dirty="0" smtClean="0"/>
            </a:br>
            <a:r>
              <a:rPr lang="ru-RU" sz="2000" dirty="0" smtClean="0"/>
              <a:t>Послушает, заглянет в рот,</a:t>
            </a:r>
            <a:br>
              <a:rPr lang="ru-RU" sz="2000" dirty="0" smtClean="0"/>
            </a:br>
            <a:r>
              <a:rPr lang="ru-RU" sz="2000" dirty="0" smtClean="0"/>
              <a:t>Рецепт оставит и уйдёт.</a:t>
            </a:r>
            <a:br>
              <a:rPr lang="ru-RU" sz="2000" dirty="0" smtClean="0"/>
            </a:br>
            <a:r>
              <a:rPr lang="ru-RU" sz="2000" dirty="0" smtClean="0"/>
              <a:t>Больному легче станет вдруг.</a:t>
            </a:r>
            <a:br>
              <a:rPr lang="ru-RU" sz="2000" dirty="0" smtClean="0"/>
            </a:br>
            <a:r>
              <a:rPr lang="ru-RU" sz="2000" dirty="0" smtClean="0"/>
              <a:t>Скажите, кто же этот друг?</a:t>
            </a:r>
            <a:endParaRPr lang="ru-RU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ётчи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241376"/>
            <a:ext cx="4249858" cy="5616624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 flipH="1">
            <a:off x="6588224" y="1628775"/>
            <a:ext cx="2304256" cy="4619625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Лётчик знает своё дело,</a:t>
            </a:r>
          </a:p>
          <a:p>
            <a:pPr fontAlgn="base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 небе водит самолёт.</a:t>
            </a:r>
          </a:p>
          <a:p>
            <a:pPr fontAlgn="base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Над землёй летит он смело,</a:t>
            </a:r>
          </a:p>
          <a:p>
            <a:pPr fontAlgn="base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Совершая перелёт.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я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196752"/>
            <a:ext cx="4401016" cy="56612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04248" y="1052736"/>
            <a:ext cx="1958752" cy="4536504"/>
          </a:xfrm>
        </p:spPr>
        <p:txBody>
          <a:bodyPr>
            <a:normAutofit/>
          </a:bodyPr>
          <a:lstStyle/>
          <a:p>
            <a:pPr fontAlgn="base"/>
            <a:r>
              <a:rPr lang="ru-RU" sz="2200" dirty="0" smtClean="0"/>
              <a:t>Плывёт моряк на корабле.</a:t>
            </a:r>
            <a:br>
              <a:rPr lang="ru-RU" sz="2200" dirty="0" smtClean="0"/>
            </a:br>
            <a:r>
              <a:rPr lang="ru-RU" sz="2200" dirty="0" smtClean="0"/>
              <a:t>Он не тоскует по земле.</a:t>
            </a:r>
            <a:br>
              <a:rPr lang="ru-RU" sz="2200" dirty="0" smtClean="0"/>
            </a:br>
            <a:r>
              <a:rPr lang="ru-RU" sz="2200" dirty="0" smtClean="0"/>
              <a:t>Он с ветром дружит и волной,</a:t>
            </a:r>
            <a:br>
              <a:rPr lang="ru-RU" sz="2200" dirty="0" smtClean="0"/>
            </a:br>
            <a:r>
              <a:rPr lang="ru-RU" sz="2200" dirty="0" smtClean="0"/>
              <a:t>Ведь море - дом его родной.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ит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19" y="1113312"/>
            <a:ext cx="4465882" cy="57446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44208" y="704088"/>
            <a:ext cx="2318792" cy="58932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 мне задали вопрос:</a:t>
            </a:r>
            <a:br>
              <a:rPr lang="ru-RU" sz="2000" dirty="0" smtClean="0"/>
            </a:br>
            <a:r>
              <a:rPr lang="ru-RU" sz="2000" dirty="0" smtClean="0"/>
              <a:t>«Ты уже совсем подрос,</a:t>
            </a:r>
            <a:br>
              <a:rPr lang="ru-RU" sz="2000" dirty="0" smtClean="0"/>
            </a:br>
            <a:r>
              <a:rPr lang="ru-RU" sz="2000" dirty="0" smtClean="0"/>
              <a:t>Кем ты хочешь в жизни быть? »</a:t>
            </a:r>
            <a:br>
              <a:rPr lang="ru-RU" sz="2000" dirty="0" smtClean="0"/>
            </a:br>
            <a:r>
              <a:rPr lang="ru-RU" sz="2000" dirty="0" smtClean="0"/>
              <a:t>«Буду транспорт я водить,</a:t>
            </a:r>
            <a:br>
              <a:rPr lang="ru-RU" sz="2000" dirty="0" smtClean="0"/>
            </a:br>
            <a:r>
              <a:rPr lang="ru-RU" sz="2000" dirty="0" smtClean="0"/>
              <a:t>Личный или городской –</a:t>
            </a:r>
            <a:br>
              <a:rPr lang="ru-RU" sz="2000" dirty="0" smtClean="0"/>
            </a:br>
            <a:r>
              <a:rPr lang="ru-RU" sz="2000" dirty="0" smtClean="0"/>
              <a:t>Транспорт нравится любой:</a:t>
            </a:r>
            <a:br>
              <a:rPr lang="ru-RU" sz="2000" dirty="0" smtClean="0"/>
            </a:br>
            <a:r>
              <a:rPr lang="ru-RU" sz="2000" dirty="0" smtClean="0"/>
              <a:t>Грузовик или автобус.</a:t>
            </a:r>
            <a:br>
              <a:rPr lang="ru-RU" sz="2000" dirty="0" smtClean="0"/>
            </a:br>
            <a:r>
              <a:rPr lang="ru-RU" sz="2000" dirty="0" smtClean="0"/>
              <a:t>А пока машины нет,</a:t>
            </a:r>
            <a:br>
              <a:rPr lang="ru-RU" sz="2000" dirty="0" smtClean="0"/>
            </a:br>
            <a:r>
              <a:rPr lang="ru-RU" sz="2000" dirty="0" smtClean="0"/>
              <a:t>Я вожу велосипед»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чталь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19" y="1391194"/>
            <a:ext cx="4249858" cy="546680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44208" y="1412776"/>
            <a:ext cx="2318792" cy="28083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Письма, телеграммы и газеты</a:t>
            </a:r>
            <a:br>
              <a:rPr lang="ru-RU" sz="2000" dirty="0" smtClean="0"/>
            </a:br>
            <a:r>
              <a:rPr lang="ru-RU" sz="2000" dirty="0" smtClean="0"/>
              <a:t>Он разносит в срок по адресам.</a:t>
            </a:r>
            <a:br>
              <a:rPr lang="ru-RU" sz="2000" dirty="0" smtClean="0"/>
            </a:br>
            <a:r>
              <a:rPr lang="ru-RU" sz="2000" dirty="0" smtClean="0"/>
              <a:t>Новости со всех концов планеты</a:t>
            </a:r>
            <a:br>
              <a:rPr lang="ru-RU" sz="2000" dirty="0" smtClean="0"/>
            </a:br>
            <a:r>
              <a:rPr lang="ru-RU" sz="2000" dirty="0" smtClean="0"/>
              <a:t>Почтальон всегда доставит вам.</a:t>
            </a:r>
            <a:endParaRPr lang="ru-RU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ит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18" y="1340768"/>
            <a:ext cx="4289059" cy="55172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00192" y="704088"/>
            <a:ext cx="2462808" cy="41650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Кладу кирпич за кирпичом –</a:t>
            </a:r>
            <a:br>
              <a:rPr lang="ru-RU" sz="2000" dirty="0" smtClean="0"/>
            </a:br>
            <a:r>
              <a:rPr lang="ru-RU" sz="2000" dirty="0" smtClean="0"/>
              <a:t>Растёт этаж за этажом,</a:t>
            </a:r>
            <a:br>
              <a:rPr lang="ru-RU" sz="2000" dirty="0" smtClean="0"/>
            </a:br>
            <a:r>
              <a:rPr lang="ru-RU" sz="2000" dirty="0" smtClean="0"/>
              <a:t>И с каждым часом, с каждым днём,</a:t>
            </a:r>
            <a:br>
              <a:rPr lang="ru-RU" sz="2000" dirty="0" smtClean="0"/>
            </a:br>
            <a:r>
              <a:rPr lang="ru-RU" sz="2000" dirty="0" smtClean="0"/>
              <a:t>Всё выше, выше новый дом.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111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ВСЕ ПРОФЕССИИ НУЖНЫ, ВСЕ ПРОФЕССИИ ВАЖНЫ   </vt:lpstr>
      <vt:lpstr>Если вы в беду попали, Телефон 02 набрали. К вам полиция придёт, Всем поможет, всех спасёт. </vt:lpstr>
      <vt:lpstr>Тревожный номер «ноль один». Ты не останешься один. Гудят пронзительно сирены – Начало для пожарной смены: Необходимо им спешить, Пожар опасный потушить. </vt:lpstr>
      <vt:lpstr>Зовут его, когда больны,  Заботы так его нужны! Уверенно он в дом войдёт, К больному близко подойдёт, Пощупает: горяч ли лоб, Достанет свой фонендоскоп, Послушает, заглянет в рот, Рецепт оставит и уйдёт. Больному легче станет вдруг. Скажите, кто же этот друг?</vt:lpstr>
      <vt:lpstr>Слайд 5</vt:lpstr>
      <vt:lpstr>Плывёт моряк на корабле. Он не тоскует по земле. Он с ветром дружит и волной, Ведь море - дом его родной. </vt:lpstr>
      <vt:lpstr> Раз мне задали вопрос: «Ты уже совсем подрос, Кем ты хочешь в жизни быть? » «Буду транспорт я водить, Личный или городской – Транспорт нравится любой: Грузовик или автобус. А пока машины нет, Я вожу велосипед» </vt:lpstr>
      <vt:lpstr>Письма, телеграммы и газеты Он разносит в срок по адресам. Новости со всех концов планеты Почтальон всегда доставит вам.</vt:lpstr>
      <vt:lpstr>Кладу кирпич за кирпичом – Растёт этаж за этажом, И с каждым часом, с каждым днём, Всё выше, выше новый дом. </vt:lpstr>
      <vt:lpstr>Сегодня вместе с папой Идём смотреть парад. Мы зарядили плёнкой Наш фотоаппарат.   На гостевой трибуне Мы с гордостью стоим, На стройные колонны Восторженно глядим.   Солдаты и матросы Идут за рядом ряд. И щёлкает, и щёлкает Наш фотоаппарат.   Я всё сфотографировал: Парад и праздник наш. Я всем ребятам покажу Свой фоторепортаж.</vt:lpstr>
      <vt:lpstr>С утра, надев свой фартук Идёт с метлой, с ведром. Метёт скорей участок Ведь скоро все придём. Метёт и у крылечка, Метёт и у ворот. И каждое местечко Два раза подметёт. Зимой большой лопатой Дорожки разгребёт, Чтоб чисто по дорожкам От самых от ворот! Кто это? </vt:lpstr>
      <vt:lpstr>Кто с вами считает и читает, Рисует и играет, На прогулку ходит И гимнастику проводит? </vt:lpstr>
      <vt:lpstr>Утром солнце светит ярко, Молочко несёт доярка. Тёплое, коровье, Детям на здоровье. </vt:lpstr>
      <vt:lpstr> </vt:lpstr>
      <vt:lpstr>Всегда в халате белом, В крахмальном колпаке. Готовит детям кашу На свежем молоке. На противне котлеты Купаются в жирке, Рассольник ароматный Кипит в большом бачке, Шумит овощерезка – Готовится салат. И всё это, конечно, Готовят для ребят! </vt:lpstr>
      <vt:lpstr> В магазине возле касс Продавец встречает нас: То пакетами шуршит, То бумагой шелестит. На весах живая стрелка, И она быстра, как белка, - Очень точные весы. Мы купили колбасы, Сыру твёрдого, конфет, Кошке рыбу на обед. </vt:lpstr>
      <vt:lpstr>У уборщицы Карлотты Очень важная работа: Подмести, пропылесосить, Все поднять, что на пол бросят, Вымыть окна, стены, пол,  Протереть от пыли стол. Мусор вынести в мешочках, Напоить цветы в горшочках, Проследить, чтоб тут и там Все стояло по местам. </vt:lpstr>
      <vt:lpstr>Для портнихи Виолетты Дело есть зимой и летом. Людям круглый год нужны Платья, юбки и штаны. Чтоб была обнова впору, Все-все-все измерит споро – Руки, талию и рост, Шею, голову и хвост. Тут же выкройку найдет, Белым мелом обведет, Раскроит, сошьет, погладит, В платье манекен нарядит, А потом сидит и ждет, Что клиент за ним придет.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dc:creator>яя</dc:creator>
  <cp:lastModifiedBy>1</cp:lastModifiedBy>
  <cp:revision>18</cp:revision>
  <dcterms:created xsi:type="dcterms:W3CDTF">2014-02-23T07:19:22Z</dcterms:created>
  <dcterms:modified xsi:type="dcterms:W3CDTF">2014-02-24T02:54:05Z</dcterms:modified>
</cp:coreProperties>
</file>