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9" r:id="rId4"/>
    <p:sldId id="271" r:id="rId5"/>
    <p:sldId id="27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>
        <p:scale>
          <a:sx n="76" d="100"/>
          <a:sy n="76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F82E-EF4A-4F16-98C2-9732E81BD0E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F82E-EF4A-4F16-98C2-9732E81BD0E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F82E-EF4A-4F16-98C2-9732E81BD0E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F82E-EF4A-4F16-98C2-9732E81BD0E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F82E-EF4A-4F16-98C2-9732E81BD0E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F82E-EF4A-4F16-98C2-9732E81BD0E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F82E-EF4A-4F16-98C2-9732E81BD0E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F82E-EF4A-4F16-98C2-9732E81BD0E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F82E-EF4A-4F16-98C2-9732E81BD0E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F82E-EF4A-4F16-98C2-9732E81BD0E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F82E-EF4A-4F16-98C2-9732E81BD0E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F82E-EF4A-4F16-98C2-9732E81BD0E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1CDA1-9F2B-4308-8B08-4E44B3AE9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F:\картинки1\22f30b14e39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0810" y="1285861"/>
            <a:ext cx="3823190" cy="557214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14412" y="12858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Теперь мы кубики возьмём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сложим кошке новый дом: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Возьмём два этажа сперва,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после к двум прибавим два…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Попробуй, два плюс два сложи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сосчитай все этажи.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3714752"/>
            <a:ext cx="136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entury" pitchFamily="18" charset="0"/>
              </a:rPr>
              <a:t>2</a:t>
            </a:r>
            <a:r>
              <a:rPr lang="ru-RU" sz="3200" dirty="0" smtClean="0">
                <a:latin typeface="Century" pitchFamily="18" charset="0"/>
              </a:rPr>
              <a:t>+</a:t>
            </a:r>
            <a:r>
              <a:rPr lang="ru-RU" sz="3200" dirty="0" smtClean="0">
                <a:solidFill>
                  <a:srgbClr val="00B050"/>
                </a:solidFill>
                <a:latin typeface="Century" pitchFamily="18" charset="0"/>
              </a:rPr>
              <a:t>2</a:t>
            </a:r>
            <a:r>
              <a:rPr lang="ru-RU" sz="3200" dirty="0" smtClean="0">
                <a:latin typeface="Century" pitchFamily="18" charset="0"/>
              </a:rPr>
              <a:t>=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4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0" name="Picture 3" descr="F:\картинки1\с зонтиком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970343"/>
            <a:ext cx="2857488" cy="28876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3" descr="F:\картинки1\45f4ceade55f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357562"/>
            <a:ext cx="2604524" cy="2806103"/>
          </a:xfrm>
          <a:prstGeom prst="rect">
            <a:avLst/>
          </a:prstGeom>
          <a:noFill/>
        </p:spPr>
      </p:pic>
      <p:pic>
        <p:nvPicPr>
          <p:cNvPr id="8" name="Picture 2" descr="F:\картинки1\собач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143248"/>
            <a:ext cx="2492379" cy="32512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57356" y="642918"/>
            <a:ext cx="542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Дружок пришёл к Барбосу в гости.</a:t>
            </a:r>
            <a:br>
              <a:rPr lang="ru-RU" sz="2800" dirty="0" smtClean="0"/>
            </a:br>
            <a:r>
              <a:rPr lang="ru-RU" sz="2800" dirty="0" smtClean="0"/>
              <a:t>Дружок принёс три вкусных кости.</a:t>
            </a:r>
            <a:br>
              <a:rPr lang="ru-RU" sz="2800" dirty="0" smtClean="0"/>
            </a:br>
            <a:r>
              <a:rPr lang="ru-RU" sz="2800" dirty="0" smtClean="0"/>
              <a:t>Одну съел сам…. Теперь вопрос:</a:t>
            </a:r>
            <a:br>
              <a:rPr lang="ru-RU" sz="2800" dirty="0" smtClean="0"/>
            </a:br>
            <a:r>
              <a:rPr lang="ru-RU" sz="2800" dirty="0" smtClean="0"/>
              <a:t>А сколько съел костей Барбос?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" name="Picture 6" descr="E:\Документы\презентации Начальная школа\Разработчику презентаций\Рисунки\7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2928934"/>
            <a:ext cx="224744" cy="32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14810" y="2571744"/>
            <a:ext cx="420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-</a:t>
            </a:r>
            <a:endParaRPr lang="ru-RU" sz="6000" dirty="0"/>
          </a:p>
        </p:txBody>
      </p:sp>
      <p:pic>
        <p:nvPicPr>
          <p:cNvPr id="12" name="Picture 4" descr="E:\Документы\презентации Начальная школа\Разработчику презентаций\Рисунки\7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2928934"/>
            <a:ext cx="175469" cy="324000"/>
          </a:xfrm>
          <a:prstGeom prst="rect">
            <a:avLst/>
          </a:prstGeom>
          <a:noFill/>
        </p:spPr>
      </p:pic>
      <p:pic>
        <p:nvPicPr>
          <p:cNvPr id="13" name="Picture 5" descr="E:\Документы\презентации Начальная школа\Разработчику презентаций\Рисунки\7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2928934"/>
            <a:ext cx="220488" cy="324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86314" y="2714620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=</a:t>
            </a:r>
            <a:endParaRPr lang="ru-RU" sz="4800" dirty="0"/>
          </a:p>
        </p:txBody>
      </p:sp>
      <p:pic>
        <p:nvPicPr>
          <p:cNvPr id="5122" name="Picture 2" descr="F:\картинки1\44b92352e73e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500702"/>
            <a:ext cx="9358346" cy="1643050"/>
          </a:xfrm>
          <a:prstGeom prst="rect">
            <a:avLst/>
          </a:prstGeom>
          <a:noFill/>
        </p:spPr>
      </p:pic>
      <p:pic>
        <p:nvPicPr>
          <p:cNvPr id="15" name="Picture 4" descr="D:\Школьные файлы\ПАПКА  ДЛЯ  СКАЧИВАНИЯ\Картинки для физкультминутки\babochka26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214313"/>
            <a:ext cx="21431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 descr="F:\картинки1\14e453d9b9d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46" y="-285776"/>
            <a:ext cx="2400300" cy="24003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71670" y="928670"/>
            <a:ext cx="61786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Раз, два, три, четыре, пять….</a:t>
            </a:r>
          </a:p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Вышли зайцы погулять.</a:t>
            </a:r>
          </a:p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Двое зайцев потерялись.</a:t>
            </a:r>
          </a:p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Сколько до дому добрались?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3571876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entury" pitchFamily="18" charset="0"/>
              </a:rPr>
              <a:t>5</a:t>
            </a:r>
            <a:r>
              <a:rPr lang="ru-RU" sz="4000" dirty="0" smtClean="0">
                <a:latin typeface="Century" pitchFamily="18" charset="0"/>
              </a:rPr>
              <a:t>-</a:t>
            </a:r>
            <a:r>
              <a:rPr lang="ru-RU" sz="4000" dirty="0" smtClean="0">
                <a:solidFill>
                  <a:srgbClr val="00B050"/>
                </a:solidFill>
                <a:latin typeface="Century" pitchFamily="18" charset="0"/>
              </a:rPr>
              <a:t>2</a:t>
            </a:r>
            <a:r>
              <a:rPr lang="ru-RU" sz="4000" dirty="0" smtClean="0">
                <a:latin typeface="Century" pitchFamily="18" charset="0"/>
              </a:rPr>
              <a:t>=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3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5" name="Picture 7" descr="зайчи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4857760"/>
            <a:ext cx="1428760" cy="1654177"/>
          </a:xfrm>
          <a:prstGeom prst="rect">
            <a:avLst/>
          </a:prstGeom>
          <a:noFill/>
        </p:spPr>
      </p:pic>
      <p:pic>
        <p:nvPicPr>
          <p:cNvPr id="16" name="Picture 7" descr="зайчи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480" y="4714884"/>
            <a:ext cx="1500198" cy="1797053"/>
          </a:xfrm>
          <a:prstGeom prst="rect">
            <a:avLst/>
          </a:prstGeom>
          <a:noFill/>
        </p:spPr>
      </p:pic>
      <p:pic>
        <p:nvPicPr>
          <p:cNvPr id="17" name="Picture 7" descr="зайчи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4357694"/>
            <a:ext cx="1643074" cy="2225681"/>
          </a:xfrm>
          <a:prstGeom prst="rect">
            <a:avLst/>
          </a:prstGeom>
          <a:noFill/>
        </p:spPr>
      </p:pic>
      <p:pic>
        <p:nvPicPr>
          <p:cNvPr id="18" name="Picture 11" descr="заяц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57950" y="4643446"/>
            <a:ext cx="1325564" cy="1868490"/>
          </a:xfrm>
          <a:prstGeom prst="rect">
            <a:avLst/>
          </a:prstGeom>
          <a:noFill/>
        </p:spPr>
      </p:pic>
      <p:pic>
        <p:nvPicPr>
          <p:cNvPr id="19" name="Picture 11" descr="заяц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15206" y="4357694"/>
            <a:ext cx="1682754" cy="2225680"/>
          </a:xfrm>
          <a:prstGeom prst="rect">
            <a:avLst/>
          </a:prstGeom>
          <a:noFill/>
        </p:spPr>
      </p:pic>
      <p:pic>
        <p:nvPicPr>
          <p:cNvPr id="2050" name="Picture 2" descr="F:\картинки1\a2b16efda4be.pn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5046681"/>
            <a:ext cx="8643998" cy="18113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178592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 Светы было пять конфет,</a:t>
            </a:r>
            <a:br>
              <a:rPr lang="ru-RU" sz="2800" dirty="0" smtClean="0"/>
            </a:br>
            <a:r>
              <a:rPr lang="ru-RU" sz="2800" dirty="0" smtClean="0"/>
              <a:t>Но отнял три из них сосед.</a:t>
            </a:r>
            <a:br>
              <a:rPr lang="ru-RU" sz="2800" dirty="0" smtClean="0"/>
            </a:br>
            <a:r>
              <a:rPr lang="ru-RU" sz="2800" dirty="0" smtClean="0"/>
              <a:t>Пять минус три: теперь у Светы</a:t>
            </a:r>
            <a:br>
              <a:rPr lang="ru-RU" sz="2800" dirty="0" smtClean="0"/>
            </a:br>
            <a:r>
              <a:rPr lang="ru-RU" sz="2800" dirty="0" smtClean="0"/>
              <a:t>Осталось ровно…. конфеты.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Нам этот факт даёт понять,</a:t>
            </a:r>
            <a:br>
              <a:rPr lang="ru-RU" sz="2800" dirty="0" smtClean="0"/>
            </a:br>
            <a:r>
              <a:rPr lang="ru-RU" sz="2800" dirty="0" smtClean="0"/>
              <a:t> Что значит </a:t>
            </a:r>
            <a:r>
              <a:rPr lang="ru-RU" sz="2800" i="1" dirty="0" smtClean="0">
                <a:solidFill>
                  <a:srgbClr val="C00000"/>
                </a:solidFill>
              </a:rPr>
              <a:t>вычесть</a:t>
            </a:r>
            <a:r>
              <a:rPr lang="ru-RU" sz="2800" dirty="0" smtClean="0"/>
              <a:t> и </a:t>
            </a:r>
            <a:r>
              <a:rPr lang="ru-RU" sz="2800" i="1" dirty="0" smtClean="0">
                <a:solidFill>
                  <a:srgbClr val="C00000"/>
                </a:solidFill>
              </a:rPr>
              <a:t>отнять.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F:\картинки1\5a64b432ad8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6072" y="2143116"/>
            <a:ext cx="2307928" cy="4525963"/>
          </a:xfrm>
          <a:prstGeom prst="rect">
            <a:avLst/>
          </a:prstGeom>
          <a:noFill/>
        </p:spPr>
      </p:pic>
      <p:pic>
        <p:nvPicPr>
          <p:cNvPr id="3075" name="Picture 3" descr="F:\картинки1\post-33310-122581818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20" y="2714620"/>
            <a:ext cx="3043241" cy="39751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5357826"/>
            <a:ext cx="1285884" cy="5572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6200000">
            <a:off x="5077499" y="5495269"/>
            <a:ext cx="560638" cy="285752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3462126" y="5467568"/>
            <a:ext cx="564032" cy="344548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rot="16200000" flipH="1">
            <a:off x="3964777" y="5393545"/>
            <a:ext cx="500066" cy="428628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16200000" flipH="1">
            <a:off x="4393405" y="5464983"/>
            <a:ext cx="500066" cy="285752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6200000" flipH="1">
            <a:off x="4714876" y="5500702"/>
            <a:ext cx="428628" cy="285752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818" y="178592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entury" pitchFamily="18" charset="0"/>
              </a:rPr>
              <a:t>2</a:t>
            </a:r>
            <a:r>
              <a:rPr lang="ru-RU" sz="3200" dirty="0" smtClean="0"/>
              <a:t> 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3" descr="multik15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46" y="3214686"/>
            <a:ext cx="2857520" cy="3357586"/>
          </a:xfrm>
          <a:prstGeom prst="rect">
            <a:avLst/>
          </a:prstGeom>
          <a:noFill/>
        </p:spPr>
      </p:pic>
      <p:pic>
        <p:nvPicPr>
          <p:cNvPr id="10" name="Рисунок 25" descr="post-149122-1252932963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0"/>
            <a:ext cx="2786050" cy="290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картинки1\44b92352e73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500702"/>
            <a:ext cx="9358346" cy="1643050"/>
          </a:xfrm>
          <a:prstGeom prst="rect">
            <a:avLst/>
          </a:prstGeom>
          <a:noFill/>
        </p:spPr>
      </p:pic>
      <p:pic>
        <p:nvPicPr>
          <p:cNvPr id="12" name="Picture 3" descr="F:\картинки1\14e453d9b9d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2000232" cy="22145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3108" y="1714488"/>
            <a:ext cx="53999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На прогулку вышла кошка,</a:t>
            </a:r>
          </a:p>
          <a:p>
            <a:r>
              <a:rPr lang="ru-RU" sz="3600" dirty="0" smtClean="0"/>
              <a:t>Потеряла два сапожка.</a:t>
            </a:r>
          </a:p>
          <a:p>
            <a:r>
              <a:rPr lang="ru-RU" sz="3600" dirty="0" smtClean="0"/>
              <a:t>-Ух!- заухала сова.-</a:t>
            </a:r>
          </a:p>
          <a:p>
            <a:r>
              <a:rPr lang="ru-RU" sz="3600" dirty="0" smtClean="0"/>
              <a:t>И без двух осталось…</a:t>
            </a:r>
            <a:endParaRPr lang="ru-RU" sz="3600" dirty="0"/>
          </a:p>
        </p:txBody>
      </p:sp>
      <p:pic>
        <p:nvPicPr>
          <p:cNvPr id="15" name="Picture 23" descr="multik15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5500702"/>
            <a:ext cx="1285884" cy="114298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00826" y="4429132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entury" pitchFamily="18" charset="0"/>
              </a:rPr>
              <a:t>4</a:t>
            </a:r>
            <a:r>
              <a:rPr lang="ru-RU" sz="3600" dirty="0" smtClean="0">
                <a:latin typeface="Century" pitchFamily="18" charset="0"/>
              </a:rPr>
              <a:t>-</a:t>
            </a:r>
            <a:r>
              <a:rPr lang="ru-RU" sz="3600" dirty="0" smtClean="0">
                <a:solidFill>
                  <a:srgbClr val="00B050"/>
                </a:solidFill>
                <a:latin typeface="Century" pitchFamily="18" charset="0"/>
              </a:rPr>
              <a:t>2</a:t>
            </a:r>
            <a:r>
              <a:rPr lang="ru-RU" sz="3600" dirty="0" smtClean="0">
                <a:latin typeface="Century" pitchFamily="18" charset="0"/>
              </a:rPr>
              <a:t>=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2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66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У Светы было пять конфет, Но отнял три из них сосед. Пять минус три: теперь у Светы Осталось ровно…. конфеты.  Нам этот факт даёт понять,  Что значит вычесть и отнять.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123</cp:lastModifiedBy>
  <cp:revision>37</cp:revision>
  <dcterms:created xsi:type="dcterms:W3CDTF">2011-04-30T18:06:29Z</dcterms:created>
  <dcterms:modified xsi:type="dcterms:W3CDTF">2012-11-20T06:53:55Z</dcterms:modified>
</cp:coreProperties>
</file>