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F0C"/>
    <a:srgbClr val="66DD15"/>
    <a:srgbClr val="D81A5E"/>
    <a:srgbClr val="EC5806"/>
    <a:srgbClr val="F05702"/>
    <a:srgbClr val="FF6801"/>
    <a:srgbClr val="C32F84"/>
    <a:srgbClr val="DE146F"/>
    <a:srgbClr val="E60C89"/>
    <a:srgbClr val="DF1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Савичева Оксана Николаевна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Учитель начальных классов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МБОУ  « СОШ  с. </a:t>
            </a:r>
            <a:r>
              <a:rPr lang="ru-RU" sz="4000" b="1" dirty="0" err="1">
                <a:solidFill>
                  <a:srgbClr val="C00000"/>
                </a:solidFill>
              </a:rPr>
              <a:t>Тавтиманово</a:t>
            </a:r>
            <a:r>
              <a:rPr lang="ru-RU" sz="4000" b="1" dirty="0">
                <a:solidFill>
                  <a:srgbClr val="C00000"/>
                </a:solidFill>
              </a:rPr>
              <a:t>» муниципального района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Иглинский</a:t>
            </a:r>
            <a:r>
              <a:rPr lang="ru-RU" sz="4000" b="1" dirty="0">
                <a:solidFill>
                  <a:srgbClr val="C00000"/>
                </a:solidFill>
              </a:rPr>
              <a:t> район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урок </a:t>
            </a:r>
            <a:r>
              <a:rPr lang="ru-RU" sz="4000" b="1" dirty="0" smtClean="0">
                <a:solidFill>
                  <a:srgbClr val="C00000"/>
                </a:solidFill>
              </a:rPr>
              <a:t>математики</a:t>
            </a:r>
            <a:endParaRPr lang="ru-RU" sz="4000" b="1" dirty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Тема</a:t>
            </a:r>
            <a:r>
              <a:rPr lang="ru-RU" sz="4000" b="1" dirty="0" smtClean="0">
                <a:solidFill>
                  <a:srgbClr val="FF0000"/>
                </a:solidFill>
              </a:rPr>
              <a:t>: Устные и письменные приёмы вычислений.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0862"/>
            <a:ext cx="8424936" cy="199825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урок!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93221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CC"/>
                </a:solidFill>
              </a:rPr>
              <a:t>Прочитайте числа</a:t>
            </a:r>
            <a:endParaRPr lang="ru-RU" sz="5400" b="1" dirty="0">
              <a:solidFill>
                <a:srgbClr val="CC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825" y="2071223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5 901 006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5943" y="3573016"/>
            <a:ext cx="3732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312 096 458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7885" y="5101733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45 603 420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9723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9675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Если к числу прибавить </a:t>
            </a:r>
            <a:r>
              <a:rPr lang="ru-RU" sz="5400" b="1" dirty="0" smtClean="0">
                <a:solidFill>
                  <a:srgbClr val="FF0000"/>
                </a:solidFill>
              </a:rPr>
              <a:t>0, </a:t>
            </a:r>
            <a:r>
              <a:rPr lang="ru-RU" sz="5400" b="1" dirty="0">
                <a:solidFill>
                  <a:srgbClr val="FF0000"/>
                </a:solidFill>
              </a:rPr>
              <a:t>то получится …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76872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C00CC"/>
                </a:solidFill>
              </a:rPr>
              <a:t>Если к 0 прибавить число, то получится…</a:t>
            </a:r>
            <a:endParaRPr lang="ru-RU" sz="4800" b="1" dirty="0">
              <a:solidFill>
                <a:srgbClr val="CC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4421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Если </a:t>
            </a:r>
            <a:r>
              <a:rPr lang="ru-RU" sz="4800" b="1" dirty="0" smtClean="0">
                <a:solidFill>
                  <a:srgbClr val="002060"/>
                </a:solidFill>
              </a:rPr>
              <a:t>из числа вычесть 0, </a:t>
            </a:r>
            <a:r>
              <a:rPr lang="ru-RU" sz="4800" b="1" dirty="0">
                <a:solidFill>
                  <a:srgbClr val="002060"/>
                </a:solidFill>
              </a:rPr>
              <a:t>то получится…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107955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Если из числа вычесть то же самое число, то получится…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/>
      <p:bldP spid="4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Поставьте знаки &lt; &gt; =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44824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dirty="0"/>
              <a:t>45 + 35       35 +45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3244334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2000 + 456       456 +2000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6" y="4653136"/>
            <a:ext cx="8928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76 + 980 + 39       39 +76+980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618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Сложите удобным способом.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25+36+5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7890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88+47+12+3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0318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44824"/>
            <a:ext cx="3095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 _456094</a:t>
            </a:r>
          </a:p>
          <a:p>
            <a:r>
              <a:rPr lang="ru-RU" sz="4800" b="1" u="sng" dirty="0" smtClean="0"/>
              <a:t>23890123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9015" y="1829800"/>
            <a:ext cx="36567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_1097463</a:t>
            </a:r>
          </a:p>
          <a:p>
            <a:r>
              <a:rPr lang="ru-RU" sz="6000" b="1" u="sng" dirty="0"/>
              <a:t> </a:t>
            </a:r>
            <a:r>
              <a:rPr lang="ru-RU" sz="6000" b="1" u="sng" dirty="0" smtClean="0"/>
              <a:t>      34750</a:t>
            </a:r>
            <a:endParaRPr lang="ru-RU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793148" y="2285816"/>
            <a:ext cx="3687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_185634301</a:t>
            </a:r>
          </a:p>
          <a:p>
            <a:r>
              <a:rPr lang="ru-RU" sz="4800" b="1" u="sng" dirty="0"/>
              <a:t> </a:t>
            </a:r>
            <a:r>
              <a:rPr lang="ru-RU" sz="4800" b="1" u="sng" dirty="0" smtClean="0"/>
              <a:t>    45897____</a:t>
            </a:r>
            <a:endParaRPr lang="ru-RU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107667" y="2199132"/>
            <a:ext cx="2959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_8734098</a:t>
            </a:r>
          </a:p>
          <a:p>
            <a:r>
              <a:rPr lang="ru-RU" sz="4800" b="1" u="sng" dirty="0"/>
              <a:t> </a:t>
            </a:r>
            <a:r>
              <a:rPr lang="ru-RU" sz="4800" b="1" u="sng" dirty="0" smtClean="0"/>
              <a:t>        5409</a:t>
            </a:r>
            <a:endParaRPr lang="ru-RU" sz="4800" b="1" u="sng" dirty="0"/>
          </a:p>
        </p:txBody>
      </p:sp>
    </p:spTree>
    <p:extLst>
      <p:ext uri="{BB962C8B-B14F-4D97-AF65-F5344CB8AC3E}">
        <p14:creationId xmlns:p14="http://schemas.microsoft.com/office/powerpoint/2010/main" val="16159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2880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Домашнее задание:</a:t>
            </a:r>
          </a:p>
          <a:p>
            <a:pPr algn="ctr"/>
            <a:r>
              <a:rPr lang="ru-RU" sz="4800" b="1" dirty="0" smtClean="0"/>
              <a:t> с. 62 № 296, 300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Pictures\2012-11-22\Ima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2" t="22758" r="40195" b="65518"/>
          <a:stretch/>
        </p:blipFill>
        <p:spPr bwMode="auto">
          <a:xfrm>
            <a:off x="323528" y="1593214"/>
            <a:ext cx="4608116" cy="219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0192" y="1772816"/>
            <a:ext cx="1800200" cy="576064"/>
          </a:xfrm>
          <a:prstGeom prst="rect">
            <a:avLst/>
          </a:prstGeom>
          <a:solidFill>
            <a:srgbClr val="D81A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6267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2996952"/>
            <a:ext cx="1800200" cy="576064"/>
          </a:xfrm>
          <a:prstGeom prst="rect">
            <a:avLst/>
          </a:prstGeom>
          <a:solidFill>
            <a:srgbClr val="66DD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5456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293096"/>
            <a:ext cx="1800200" cy="576064"/>
          </a:xfrm>
          <a:prstGeom prst="rect">
            <a:avLst/>
          </a:prstGeom>
          <a:solidFill>
            <a:srgbClr val="E65F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6359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979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Pictures\2012-11-22\Ima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0" t="32069" r="39706" b="57586"/>
          <a:stretch/>
        </p:blipFill>
        <p:spPr bwMode="auto">
          <a:xfrm>
            <a:off x="395536" y="1988840"/>
            <a:ext cx="3384376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27104" y="1772816"/>
            <a:ext cx="2016224" cy="576064"/>
          </a:xfrm>
          <a:prstGeom prst="rect">
            <a:avLst/>
          </a:prstGeom>
          <a:solidFill>
            <a:srgbClr val="D81A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2356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7104" y="3104964"/>
            <a:ext cx="2016224" cy="612068"/>
          </a:xfrm>
          <a:prstGeom prst="rect">
            <a:avLst/>
          </a:prstGeom>
          <a:solidFill>
            <a:srgbClr val="66DD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3361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7104" y="4581128"/>
            <a:ext cx="2016224" cy="576064"/>
          </a:xfrm>
          <a:prstGeom prst="rect">
            <a:avLst/>
          </a:prstGeom>
          <a:solidFill>
            <a:srgbClr val="E65F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4461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04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</TotalTime>
  <Words>149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11</cp:revision>
  <dcterms:created xsi:type="dcterms:W3CDTF">2012-11-22T10:50:32Z</dcterms:created>
  <dcterms:modified xsi:type="dcterms:W3CDTF">2012-11-22T13:26:17Z</dcterms:modified>
</cp:coreProperties>
</file>