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24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36D6-644A-4E51-B38C-B5B4CB96649B}" type="datetimeFigureOut">
              <a:rPr lang="ru-RU" smtClean="0"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AA8F-A2FA-450B-B9C9-A21441D53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36D6-644A-4E51-B38C-B5B4CB96649B}" type="datetimeFigureOut">
              <a:rPr lang="ru-RU" smtClean="0"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AA8F-A2FA-450B-B9C9-A21441D53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36D6-644A-4E51-B38C-B5B4CB96649B}" type="datetimeFigureOut">
              <a:rPr lang="ru-RU" smtClean="0"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AA8F-A2FA-450B-B9C9-A21441D53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36D6-644A-4E51-B38C-B5B4CB96649B}" type="datetimeFigureOut">
              <a:rPr lang="ru-RU" smtClean="0"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AA8F-A2FA-450B-B9C9-A21441D53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36D6-644A-4E51-B38C-B5B4CB96649B}" type="datetimeFigureOut">
              <a:rPr lang="ru-RU" smtClean="0"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AA8F-A2FA-450B-B9C9-A21441D53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36D6-644A-4E51-B38C-B5B4CB96649B}" type="datetimeFigureOut">
              <a:rPr lang="ru-RU" smtClean="0"/>
              <a:t>31.03.2012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AA8F-A2FA-450B-B9C9-A21441D53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36D6-644A-4E51-B38C-B5B4CB96649B}" type="datetimeFigureOut">
              <a:rPr lang="ru-RU" smtClean="0"/>
              <a:t>31.03.2012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AA8F-A2FA-450B-B9C9-A21441D53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36D6-644A-4E51-B38C-B5B4CB96649B}" type="datetimeFigureOut">
              <a:rPr lang="ru-RU" smtClean="0"/>
              <a:t>31.03.2012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AA8F-A2FA-450B-B9C9-A21441D53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36D6-644A-4E51-B38C-B5B4CB96649B}" type="datetimeFigureOut">
              <a:rPr lang="ru-RU" smtClean="0"/>
              <a:t>31.03.2012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AA8F-A2FA-450B-B9C9-A21441D53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36D6-644A-4E51-B38C-B5B4CB96649B}" type="datetimeFigureOut">
              <a:rPr lang="ru-RU" smtClean="0"/>
              <a:t>31.03.2012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AA8F-A2FA-450B-B9C9-A21441D53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36D6-644A-4E51-B38C-B5B4CB96649B}" type="datetimeFigureOut">
              <a:rPr lang="ru-RU" smtClean="0"/>
              <a:t>31.03.2012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AA8F-A2FA-450B-B9C9-A21441D53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536D6-644A-4E51-B38C-B5B4CB96649B}" type="datetimeFigureOut">
              <a:rPr lang="ru-RU" smtClean="0"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1AA8F-A2FA-450B-B9C9-A21441D5322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avmir.ru/pasxalnye-igry/" TargetMode="External"/><Relationship Id="rId3" Type="http://schemas.openxmlformats.org/officeDocument/2006/relationships/hyperlink" Target="http://ritmuspexa.ru/post162460828/" TargetMode="External"/><Relationship Id="rId7" Type="http://schemas.openxmlformats.org/officeDocument/2006/relationships/hyperlink" Target="http://www.moscowkremlin.ru/faberge/faberge_r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askha.ru/" TargetMode="External"/><Relationship Id="rId5" Type="http://schemas.openxmlformats.org/officeDocument/2006/relationships/hyperlink" Target="http://www.nasha.lv/rus/blog/blogs/pranky/47925.html" TargetMode="External"/><Relationship Id="rId4" Type="http://schemas.openxmlformats.org/officeDocument/2006/relationships/hyperlink" Target="http://leeex.ru/news/o_darenii_krashennykh_jaic_na_paskhu/2012-01-22-591" TargetMode="External"/><Relationship Id="rId9" Type="http://schemas.openxmlformats.org/officeDocument/2006/relationships/hyperlink" Target="http://experiment-opk.pravolimp.ru/lesson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4;&#1083;&#1100;&#1075;&#1072;\&#1052;&#1086;&#1080;%20&#1076;&#1086;&#1082;&#1091;&#1084;&#1077;&#1085;&#1090;&#1099;\&#1055;&#1072;&#1089;&#1093;&#1072;&#1083;&#1100;&#1085;&#1099;&#1081;%20&#1079;&#1074;&#1086;&#1085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Рисунок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8" name="Прямоугольник 7"/>
          <p:cNvSpPr/>
          <p:nvPr/>
        </p:nvSpPr>
        <p:spPr>
          <a:xfrm>
            <a:off x="2411760" y="4725144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4" descr="2547_I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48680"/>
            <a:ext cx="8064896" cy="583264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27584" y="4581129"/>
            <a:ext cx="748883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Презентация к  клубному часу подготовлена</a:t>
            </a:r>
            <a:b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/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воспитателем  ГПД ГБОУ СОШ №815  ЗАО г.   Москвы</a:t>
            </a:r>
            <a:br>
              <a:rPr lang="ru-RU" b="1" dirty="0" smtClean="0">
                <a:ln/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/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Коноваловой Ольгой Николаевной</a:t>
            </a:r>
            <a:br>
              <a:rPr lang="ru-RU" b="1" dirty="0" smtClean="0">
                <a:ln/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548680"/>
            <a:ext cx="41044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Пасха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Рисунок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9" name="Содержимое 3" descr="0_7ab93_2c340156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48679"/>
            <a:ext cx="8064896" cy="5760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Рисунок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7" name="Содержимое 3" descr="iCAVW3Z4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620688"/>
            <a:ext cx="4032448" cy="56166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Рисунок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7" name="Содержимое 3" descr="170761-a-roman-fea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48680"/>
            <a:ext cx="8064896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Рисунок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7" name="Содержимое 3" descr="73604822_130372824_4fad36ebc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620688"/>
            <a:ext cx="388843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3" descr="pysanky2006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620688"/>
            <a:ext cx="3816423" cy="3744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5" descr="57172727_1270014389_1we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1124744"/>
            <a:ext cx="5472608" cy="3924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7" descr="0_5c418_546616fa_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3228180"/>
            <a:ext cx="4248472" cy="2865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Рисунок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11" name="Содержимое 3" descr="egg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620688"/>
            <a:ext cx="237626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5" descr="8d8352f7bfd816e2f615b9bd9f31c1b8_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620688"/>
            <a:ext cx="2340864" cy="366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Содержимое 7" descr="egg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764704"/>
            <a:ext cx="230425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9" descr="Яйцо-клевер, 19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2636912"/>
            <a:ext cx="25146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Содержимое 13" descr="0_d792f_2855d4b_X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3284984"/>
            <a:ext cx="230425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Содержимое 17" descr="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84168" y="3284984"/>
            <a:ext cx="213397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" name="Содержимое 19" descr="Рисунок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21" name="Содержимое 5" descr="73543907_89dcafaa716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48680"/>
            <a:ext cx="8064896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Рисунок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11" name="Содержимое 3" descr="xv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48680"/>
            <a:ext cx="8064896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Рисунок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8" name="Содержимое 5" descr="04aeac87ee8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48680"/>
            <a:ext cx="8064896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Рисунок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10" name="Прямоугольник 9"/>
          <p:cNvSpPr/>
          <p:nvPr/>
        </p:nvSpPr>
        <p:spPr>
          <a:xfrm>
            <a:off x="2051720" y="620688"/>
            <a:ext cx="5184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Источники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2136339"/>
            <a:ext cx="79208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http://ritmuspexa.ru/post162460828/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http://leeex.ru/news/o_darenii_krashennykh_jaic_na_paskhu/2012-01-22-591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http://www.nasha.lv/rus/blog/blogs/pranky/47925.html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http://paskha.ru/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http://www.moscowkremlin.ru/faberge/faberge_r.html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http://www.pravmir.ru/pasxalnye-igry/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9"/>
              </a:rPr>
              <a:t>http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9"/>
              </a:rPr>
              <a:t>://experiment-opk.pravolimp.ru/lessons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Основы религиозных культур и светской этики, Методическое пособие.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Кострома: КОИРО, 210.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религиозных культур и светской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этики.Основы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православной          культуры.4-5 классы : учебное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прособие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обшеобразовательных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учреждений/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А.В.кураев.-М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: Просвещение, 2010.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20688"/>
            <a:ext cx="8064896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3" descr="Рисунок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6" name="Пасхальный зво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72400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76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Борис Михайлович Кустодиев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Пасхальная открытка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исунок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3999" cy="5877272"/>
          </a:xfrm>
        </p:spPr>
      </p:pic>
      <p:pic>
        <p:nvPicPr>
          <p:cNvPr id="5" name="Содержимое 3" descr="73636773_Paskhakustodi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412776"/>
            <a:ext cx="8064896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Рисунок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9" name="Содержимое 5" descr="5-89468-004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48680"/>
            <a:ext cx="8136904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Владимир Егорович Маковский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Молебен на Пасху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исунок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3999" cy="5805264"/>
          </a:xfrm>
        </p:spPr>
      </p:pic>
      <p:pic>
        <p:nvPicPr>
          <p:cNvPr id="5" name="Содержимое 3" descr="r_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556792"/>
            <a:ext cx="8064896" cy="4824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176" y="0"/>
            <a:ext cx="2987824" cy="620688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i="1" dirty="0" smtClean="0">
                <a:solidFill>
                  <a:srgbClr val="C00000"/>
                </a:solidFill>
              </a:rPr>
              <a:t> </a:t>
            </a:r>
            <a:endParaRPr lang="ru-RU" sz="20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8" name="Содержимое 7" descr="Рисунок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9" name="Picture 7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9552" y="548681"/>
            <a:ext cx="8064896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Содержимое 3" descr="post-546-120025175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692696"/>
            <a:ext cx="8064896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Александр Андреевич Иванов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Явление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воскресшего Иисуса Христа Марии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Магдалине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Рисунок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3999" cy="6021288"/>
          </a:xfrm>
        </p:spPr>
      </p:pic>
      <p:pic>
        <p:nvPicPr>
          <p:cNvPr id="9" name="Содержимое 3" descr="ivanov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268760"/>
            <a:ext cx="8064896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Рисунок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7" name="Содержимое 5" descr="532972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620688"/>
            <a:ext cx="4320480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22</Words>
  <Application>Microsoft Office PowerPoint</Application>
  <PresentationFormat>Экран (4:3)</PresentationFormat>
  <Paragraphs>13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Борис Михайлович Кустодиев  Пасхальная открытка</vt:lpstr>
      <vt:lpstr>Слайд 4</vt:lpstr>
      <vt:lpstr>Владимир Егорович Маковский Молебен на Пасху</vt:lpstr>
      <vt:lpstr> </vt:lpstr>
      <vt:lpstr>Слайд 7</vt:lpstr>
      <vt:lpstr>Александр Андреевич Иванов  Явление воскресшего Иисуса Христа Марии Магдалине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34</cp:revision>
  <dcterms:created xsi:type="dcterms:W3CDTF">2012-03-31T08:11:05Z</dcterms:created>
  <dcterms:modified xsi:type="dcterms:W3CDTF">2012-03-31T13:51:18Z</dcterms:modified>
</cp:coreProperties>
</file>