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69" r:id="rId4"/>
    <p:sldId id="272" r:id="rId5"/>
    <p:sldId id="258" r:id="rId6"/>
    <p:sldId id="270" r:id="rId7"/>
    <p:sldId id="260" r:id="rId8"/>
    <p:sldId id="261" r:id="rId9"/>
    <p:sldId id="266" r:id="rId10"/>
    <p:sldId id="327" r:id="rId11"/>
    <p:sldId id="328" r:id="rId12"/>
    <p:sldId id="33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C4A76-A34B-456C-BDD5-1B97A8244226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004C4-FC0B-419C-A70D-ED01209FC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5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C822-640E-48F4-A039-7F07ABBE16B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619D-46DB-4242-AFEB-5309802F0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C822-640E-48F4-A039-7F07ABBE16B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619D-46DB-4242-AFEB-5309802F0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C822-640E-48F4-A039-7F07ABBE16B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619D-46DB-4242-AFEB-5309802F0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C822-640E-48F4-A039-7F07ABBE16B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619D-46DB-4242-AFEB-5309802F0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C822-640E-48F4-A039-7F07ABBE16B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619D-46DB-4242-AFEB-5309802F0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C822-640E-48F4-A039-7F07ABBE16B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619D-46DB-4242-AFEB-5309802F0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C822-640E-48F4-A039-7F07ABBE16B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619D-46DB-4242-AFEB-5309802F0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C822-640E-48F4-A039-7F07ABBE16B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619D-46DB-4242-AFEB-5309802F0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C822-640E-48F4-A039-7F07ABBE16B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619D-46DB-4242-AFEB-5309802F0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C822-640E-48F4-A039-7F07ABBE16B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619D-46DB-4242-AFEB-5309802F0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C822-640E-48F4-A039-7F07ABBE16B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619D-46DB-4242-AFEB-5309802F0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BC822-640E-48F4-A039-7F07ABBE16B7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6619D-46DB-4242-AFEB-5309802F0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eoceramika.com/uploads/tx_wflcshop/360x270_FT016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42.radikal.ru/i095/0908/de/2a9fe9662958.pn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s009.radikal.ru/i308/1107/ed/5a39d313b853.jpg" TargetMode="External"/><Relationship Id="rId7" Type="http://schemas.openxmlformats.org/officeDocument/2006/relationships/hyperlink" Target="http://images.yandex.ru/yandsearch?p=1&amp;text=%D0%BB%D1%83%D0%BA&amp;img_url=images.reklama.com.ua/2011-09-04/1118945/photos0-500x375.jpeg&amp;rpt=sima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4&amp;text=%D0%BE%D0%B3%D1%83%D1%80%D0%B5%D1%86&amp;img_url=mygramm.ucoz.com/_ph/1/2/493137992.jpg&amp;rpt=simage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hyperlink" Target="http://img0.liveinternet.ru/images/attach/c/1/48/879/48879992_48802696_hone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hyperlink" Target="http://s009.radikal.ru/i308/1107/ed/5a39d313b85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1/48/879/48879992_48802696_honey.jpg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04813"/>
            <a:ext cx="7772400" cy="1439862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CC3300"/>
                </a:solidFill>
              </a:rPr>
              <a:t/>
            </a:r>
            <a:br>
              <a:rPr lang="ru-RU" sz="4800" b="1" i="1" dirty="0">
                <a:solidFill>
                  <a:srgbClr val="CC3300"/>
                </a:solidFill>
              </a:rPr>
            </a:br>
            <a:r>
              <a:rPr lang="ru-RU" sz="4800" b="1" i="1" dirty="0">
                <a:solidFill>
                  <a:srgbClr val="CC3300"/>
                </a:solidFill>
              </a:rPr>
              <a:t/>
            </a:r>
            <a:br>
              <a:rPr lang="ru-RU" sz="4800" b="1" i="1" dirty="0">
                <a:solidFill>
                  <a:srgbClr val="CC3300"/>
                </a:solidFill>
              </a:rPr>
            </a:br>
            <a:r>
              <a:rPr lang="ru-RU" b="1" i="1" dirty="0">
                <a:solidFill>
                  <a:srgbClr val="CC3300"/>
                </a:solidFill>
              </a:rPr>
              <a:t/>
            </a:r>
            <a:br>
              <a:rPr lang="ru-RU" b="1" i="1" dirty="0">
                <a:solidFill>
                  <a:srgbClr val="CC3300"/>
                </a:solidFill>
              </a:rPr>
            </a:br>
            <a:endParaRPr lang="ru-RU" dirty="0"/>
          </a:p>
        </p:txBody>
      </p:sp>
      <p:sp>
        <p:nvSpPr>
          <p:cNvPr id="2076" name="WordArt 28"/>
          <p:cNvSpPr>
            <a:spLocks noChangeArrowheads="1" noChangeShapeType="1" noTextEdit="1"/>
          </p:cNvSpPr>
          <p:nvPr/>
        </p:nvSpPr>
        <p:spPr bwMode="auto">
          <a:xfrm>
            <a:off x="285720" y="2428868"/>
            <a:ext cx="8643998" cy="251302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Эрзянь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келень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урок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1214414" y="6143644"/>
            <a:ext cx="727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</a:rPr>
              <a:t>Провела учитель начальных классов </a:t>
            </a:r>
            <a:r>
              <a:rPr lang="ru-RU" b="1" dirty="0" smtClean="0">
                <a:solidFill>
                  <a:srgbClr val="000000"/>
                </a:solidFill>
              </a:rPr>
              <a:t>Зимина С.М.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МБОУ «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Починковская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основная общеобразовательная школа»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Большеберезниковского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муниципального  района  Республики  Мордовия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6072206"/>
            <a:ext cx="3016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7833" y="0"/>
            <a:ext cx="1985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</a:rPr>
              <a:t>Вейке</a:t>
            </a:r>
            <a:endParaRPr lang="ru-RU" sz="5400" b="1" cap="none" spc="0" dirty="0">
              <a:ln w="50800"/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57884" y="0"/>
            <a:ext cx="1827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effectLst/>
              </a:rPr>
              <a:t>Ламо</a:t>
            </a:r>
            <a:endParaRPr lang="ru-RU" sz="5400" b="1" cap="none" spc="0" dirty="0">
              <a:ln w="50800"/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714356"/>
            <a:ext cx="1802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</a:t>
            </a:r>
            <a:r>
              <a:rPr lang="ru-RU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</a:t>
            </a:r>
            <a:endParaRPr lang="ru-RU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357298"/>
            <a:ext cx="1878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кис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</a:t>
            </a:r>
            <a:endParaRPr lang="ru-RU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1357298"/>
            <a:ext cx="214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киска</a:t>
            </a:r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1928802"/>
            <a:ext cx="1783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скал</a:t>
            </a:r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2000240"/>
            <a:ext cx="1514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2571744"/>
            <a:ext cx="2205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реве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ть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643182"/>
            <a:ext cx="1595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3214686"/>
            <a:ext cx="1763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туво</a:t>
            </a:r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3286124"/>
            <a:ext cx="149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</a:t>
            </a:r>
            <a:r>
              <a:rPr lang="ru-RU" sz="54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418" y="3929066"/>
            <a:ext cx="2368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алаша</a:t>
            </a:r>
            <a:r>
              <a:rPr lang="ru-RU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4000504"/>
            <a:ext cx="2101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ала</a:t>
            </a:r>
            <a:r>
              <a:rPr lang="ru-RU" sz="54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86446" y="4572008"/>
            <a:ext cx="1436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сея</a:t>
            </a:r>
            <a:r>
              <a:rPr lang="ru-RU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7290" y="4643446"/>
            <a:ext cx="1167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86446" y="642918"/>
            <a:ext cx="2069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катка</a:t>
            </a:r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14282" y="5357826"/>
          <a:ext cx="3857652" cy="1121664"/>
        </p:xfrm>
        <a:graphic>
          <a:graphicData uri="http://schemas.openxmlformats.org/drawingml/2006/table">
            <a:tbl>
              <a:tblPr/>
              <a:tblGrid>
                <a:gridCol w="781216"/>
                <a:gridCol w="813076"/>
                <a:gridCol w="927774"/>
                <a:gridCol w="1335586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-Т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Ё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Ю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857884" y="5572140"/>
          <a:ext cx="2857520" cy="642942"/>
        </p:xfrm>
        <a:graphic>
          <a:graphicData uri="http://schemas.openxmlformats.org/drawingml/2006/table">
            <a:tbl>
              <a:tblPr/>
              <a:tblGrid>
                <a:gridCol w="644588"/>
                <a:gridCol w="778498"/>
                <a:gridCol w="1434434"/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715008" y="6215082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Мягкие согласные</a:t>
            </a:r>
            <a:endParaRPr lang="ru-RU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6273225"/>
            <a:ext cx="3655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Твёрдые согласные</a:t>
            </a:r>
            <a:endParaRPr lang="ru-RU" sz="3200" b="1" cap="none" spc="0" dirty="0">
              <a:ln w="50800"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4929198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27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5" grpId="0"/>
      <p:bldP spid="1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030" y="0"/>
            <a:ext cx="1985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</a:rPr>
              <a:t>В</a:t>
            </a:r>
            <a:r>
              <a:rPr lang="ru-RU" sz="5400" b="1" cap="none" spc="0" dirty="0" smtClean="0">
                <a:ln w="50800"/>
                <a:effectLst/>
              </a:rPr>
              <a:t>ейке</a:t>
            </a:r>
            <a:endParaRPr lang="ru-RU" sz="5400" b="1" cap="none" spc="0" dirty="0">
              <a:ln w="50800"/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3570" y="0"/>
            <a:ext cx="1827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effectLst/>
              </a:rPr>
              <a:t>Ламо</a:t>
            </a:r>
            <a:endParaRPr lang="ru-RU" sz="5400" b="1" cap="none" spc="0" dirty="0">
              <a:ln w="50800"/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642918"/>
            <a:ext cx="1535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</a:t>
            </a:r>
            <a:r>
              <a:rPr lang="ru-RU" sz="54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1863" y="642918"/>
            <a:ext cx="1801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овто</a:t>
            </a:r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0425" y="1285860"/>
            <a:ext cx="2743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нумоло</a:t>
            </a:r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285860"/>
            <a:ext cx="247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нумо</a:t>
            </a:r>
            <a:r>
              <a:rPr lang="ru-RU" sz="54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1928802"/>
            <a:ext cx="253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ривез</a:t>
            </a:r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ть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6125" y="1928802"/>
            <a:ext cx="2270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риве</a:t>
            </a:r>
            <a:r>
              <a:rPr lang="ru-RU" sz="54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7480" y="2571744"/>
            <a:ext cx="1154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</a:t>
            </a:r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571744"/>
            <a:ext cx="885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54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3214686"/>
            <a:ext cx="2784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верьгиз</a:t>
            </a:r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3214686"/>
            <a:ext cx="2515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верьги</a:t>
            </a:r>
            <a:r>
              <a:rPr lang="ru-RU" sz="54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3929066"/>
            <a:ext cx="1866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сее</a:t>
            </a:r>
            <a:r>
              <a:rPr lang="ru-RU" sz="54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05679" y="4000504"/>
            <a:ext cx="2456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сеель</a:t>
            </a:r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ть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58" y="4929198"/>
          <a:ext cx="3857652" cy="1121664"/>
        </p:xfrm>
        <a:graphic>
          <a:graphicData uri="http://schemas.openxmlformats.org/drawingml/2006/table">
            <a:tbl>
              <a:tblPr/>
              <a:tblGrid>
                <a:gridCol w="781216"/>
                <a:gridCol w="813076"/>
                <a:gridCol w="927774"/>
                <a:gridCol w="1335586"/>
              </a:tblGrid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-Т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Ё</a:t>
                      </a:r>
                      <a:endParaRPr lang="ru-RU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Ю</a:t>
                      </a:r>
                      <a:endParaRPr lang="ru-RU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429256" y="4929198"/>
          <a:ext cx="2857520" cy="1000132"/>
        </p:xfrm>
        <a:graphic>
          <a:graphicData uri="http://schemas.openxmlformats.org/drawingml/2006/table">
            <a:tbl>
              <a:tblPr/>
              <a:tblGrid>
                <a:gridCol w="644588"/>
                <a:gridCol w="778498"/>
                <a:gridCol w="1434434"/>
              </a:tblGrid>
              <a:tr h="1000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0" y="6211669"/>
            <a:ext cx="43077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43504" y="6072206"/>
            <a:ext cx="3462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Мягкие согласные</a:t>
            </a:r>
            <a:endParaRPr lang="ru-RU" sz="32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6072206"/>
            <a:ext cx="3655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Твёрдые согласные</a:t>
            </a:r>
            <a:endParaRPr lang="ru-RU" sz="3200" b="1" cap="none" spc="0" dirty="0">
              <a:ln w="50800"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4143380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35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0"/>
            <a:ext cx="75635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Вастомазонок</a:t>
            </a: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3" descr="C:\Users\Admin\Desktop\Новый рисунок (1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071678"/>
            <a:ext cx="3929090" cy="42767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6143644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44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pic>
        <p:nvPicPr>
          <p:cNvPr id="5" name="Picture 6" descr="C:\Users\Admin\Desktop\Новый рисунок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00306"/>
            <a:ext cx="4286248" cy="4357695"/>
          </a:xfrm>
          <a:prstGeom prst="rect">
            <a:avLst/>
          </a:prstGeom>
          <a:noFill/>
        </p:spPr>
      </p:pic>
      <p:pic>
        <p:nvPicPr>
          <p:cNvPr id="6" name="Picture 3" descr="C:\Users\Admin\Desktop\Новый рисунок (1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4000504"/>
            <a:ext cx="2428860" cy="3062296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86116" y="285728"/>
            <a:ext cx="5648323" cy="235745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Кудонь</a:t>
            </a:r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ды</a:t>
            </a:r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идем </a:t>
            </a:r>
            <a:r>
              <a:rPr lang="ru-RU" sz="3600" b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ракшат</a:t>
            </a:r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Ютазенть </a:t>
            </a:r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мельс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ледстямось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5" descr="J:\классный час\5742c64de29c0fa8960ed1a63542e99f_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991049">
            <a:off x="198054" y="468003"/>
            <a:ext cx="2816445" cy="249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J:\классный час\5742c64de29c0fa8960ed1a63542e99f_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991049">
            <a:off x="198053" y="500877"/>
            <a:ext cx="2816445" cy="249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5715016"/>
            <a:ext cx="3016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eoceramika.com/uploads/tx_wflcshop/360x270_FT01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0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>
                <a:solidFill>
                  <a:schemeClr val="bg1"/>
                </a:solidFill>
              </a:rPr>
              <a:t>Кудонь</a:t>
            </a:r>
            <a:r>
              <a:rPr lang="ru-RU" sz="8000" dirty="0" smtClean="0">
                <a:solidFill>
                  <a:schemeClr val="bg1"/>
                </a:solidFill>
              </a:rPr>
              <a:t> </a:t>
            </a:r>
            <a:r>
              <a:rPr lang="ru-RU" sz="8000" dirty="0" err="1" smtClean="0">
                <a:solidFill>
                  <a:schemeClr val="bg1"/>
                </a:solidFill>
              </a:rPr>
              <a:t>ракшат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8" name="Picture 6" descr="C:\Users\Admin\Desktop\Новый рисунок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857232"/>
            <a:ext cx="4286248" cy="3714776"/>
          </a:xfrm>
          <a:prstGeom prst="rect">
            <a:avLst/>
          </a:prstGeom>
          <a:noFill/>
        </p:spPr>
      </p:pic>
      <p:pic>
        <p:nvPicPr>
          <p:cNvPr id="7" name="Picture 2" descr="C:\Users\Admin\Desktop\Новый рисунок (2)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2857496"/>
            <a:ext cx="2000264" cy="22764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5857892"/>
            <a:ext cx="3016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Новая папка (3)\starye-naymany-5226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214414" y="0"/>
            <a:ext cx="7500990" cy="200024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Идем </a:t>
            </a:r>
            <a:r>
              <a:rPr lang="ru-RU" sz="3600" kern="10" spc="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ракшат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Picture 25" descr="C:\Users\Admin\Desktop\Новый рисунок (1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00678"/>
            <a:ext cx="2571768" cy="1357322"/>
          </a:xfrm>
          <a:prstGeom prst="rect">
            <a:avLst/>
          </a:prstGeom>
          <a:noFill/>
        </p:spPr>
      </p:pic>
      <p:pic>
        <p:nvPicPr>
          <p:cNvPr id="7" name="Picture 21" descr="C:\Users\Admin\Desktop\Новый рисунок (5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4857760"/>
            <a:ext cx="2857520" cy="2000240"/>
          </a:xfrm>
          <a:prstGeom prst="rect">
            <a:avLst/>
          </a:prstGeom>
          <a:noFill/>
        </p:spPr>
      </p:pic>
      <p:pic>
        <p:nvPicPr>
          <p:cNvPr id="8" name="Picture 5" descr="C:\Users\Admin\Desktop\Новый рисунок (3)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1928802"/>
            <a:ext cx="2143140" cy="2500330"/>
          </a:xfrm>
          <a:prstGeom prst="rect">
            <a:avLst/>
          </a:prstGeom>
          <a:noFill/>
        </p:spPr>
      </p:pic>
      <p:pic>
        <p:nvPicPr>
          <p:cNvPr id="9" name="Picture 2" descr="C:\Users\Admin\Desktop\Новый рисунок (4)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4714884"/>
            <a:ext cx="2928926" cy="2143116"/>
          </a:xfrm>
          <a:prstGeom prst="rect">
            <a:avLst/>
          </a:prstGeom>
          <a:noFill/>
        </p:spPr>
      </p:pic>
      <p:pic>
        <p:nvPicPr>
          <p:cNvPr id="12293" name="Picture 5" descr="http://coyotecooks.files.wordpress.com/2009/12/bear.gif"/>
          <p:cNvPicPr>
            <a:picLocks noChangeAspect="1" noChangeArrowheads="1"/>
          </p:cNvPicPr>
          <p:nvPr/>
        </p:nvPicPr>
        <p:blipFill>
          <a:blip r:embed="rId7" cstate="email"/>
          <a:srcRect l="13750" t="14979" r="16249" b="13739"/>
          <a:stretch>
            <a:fillRect/>
          </a:stretch>
        </p:blipFill>
        <p:spPr bwMode="auto">
          <a:xfrm>
            <a:off x="3786182" y="2143116"/>
            <a:ext cx="2143140" cy="2296221"/>
          </a:xfrm>
          <a:prstGeom prst="rect">
            <a:avLst/>
          </a:prstGeom>
          <a:noFill/>
        </p:spPr>
      </p:pic>
      <p:sp>
        <p:nvSpPr>
          <p:cNvPr id="12295" name="AutoShape 7" descr="Картинка 40 из 4074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5575" y="-1698625"/>
            <a:ext cx="5076825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7" name="AutoShape 9" descr="Картинка 40 из 4074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5575" y="-1698625"/>
            <a:ext cx="5076825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9" name="AutoShape 11" descr="Картинка 40 из 4074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5575" y="-1698625"/>
            <a:ext cx="5076825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i-main-pic" descr="Картинка 40 из 4074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10" y="2714620"/>
            <a:ext cx="364330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4282" y="5000636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13" name="Picture 4" descr="Картинка 14 из 1538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2143116"/>
            <a:ext cx="4071934" cy="2285992"/>
          </a:xfrm>
          <a:prstGeom prst="rect">
            <a:avLst/>
          </a:prstGeom>
          <a:noFill/>
        </p:spPr>
      </p:pic>
      <p:pic>
        <p:nvPicPr>
          <p:cNvPr id="7" name="Picture 16" descr="C:\Users\Admin\Desktop\Новый рисунок (11)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4559300"/>
            <a:ext cx="3786182" cy="2298700"/>
          </a:xfrm>
          <a:prstGeom prst="rect">
            <a:avLst/>
          </a:prstGeom>
          <a:noFill/>
        </p:spPr>
      </p:pic>
      <p:pic>
        <p:nvPicPr>
          <p:cNvPr id="16" name="Picture 3" descr="C:\Users\Admin\Desktop\Новый рисунок (1)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428596" y="2643182"/>
            <a:ext cx="4286280" cy="4214818"/>
          </a:xfrm>
          <a:prstGeom prst="rect">
            <a:avLst/>
          </a:prstGeom>
          <a:noFill/>
        </p:spPr>
      </p:pic>
      <p:pic>
        <p:nvPicPr>
          <p:cNvPr id="8" name="Рисунок 7" descr="http://im2-tub-ru.yandex.net/i?id=379724967-63-72">
            <a:hlinkClick r:id="rId7"/>
          </p:cNvPr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43570" y="0"/>
            <a:ext cx="328614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5934670"/>
            <a:ext cx="8025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Нумолось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ярсы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пурькадо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572140"/>
            <a:ext cx="4187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10" descr="http://im7-tub-ru.yandex.net/i?id=30155147-29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0"/>
            <a:ext cx="3786182" cy="2143116"/>
          </a:xfrm>
          <a:prstGeom prst="rect">
            <a:avLst/>
          </a:prstGeom>
          <a:noFill/>
        </p:spPr>
      </p:pic>
      <p:pic>
        <p:nvPicPr>
          <p:cNvPr id="4" name="Picture 2" descr="C:\Users\Admin\Desktop\Новый рисунок (4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5286348" cy="4000504"/>
          </a:xfrm>
          <a:prstGeom prst="rect">
            <a:avLst/>
          </a:prstGeom>
          <a:noFill/>
        </p:spPr>
      </p:pic>
      <p:pic>
        <p:nvPicPr>
          <p:cNvPr id="6" name="Picture 17" descr="C:\Users\Admin\Desktop\Новый рисунок (9)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4443412"/>
            <a:ext cx="3786182" cy="2414588"/>
          </a:xfrm>
          <a:prstGeom prst="rect">
            <a:avLst/>
          </a:prstGeom>
          <a:noFill/>
        </p:spPr>
      </p:pic>
      <p:pic>
        <p:nvPicPr>
          <p:cNvPr id="8" name="Рисунок 7" descr="http://im3-tub-ru.yandex.net/i?id=368314575-12-72">
            <a:hlinkClick r:id="rId6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4942" y="2071678"/>
            <a:ext cx="3929058" cy="22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5934670"/>
            <a:ext cx="8929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Верьгизэсь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ярсы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сывельде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500702"/>
            <a:ext cx="41870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21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11 из 1364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0"/>
            <a:ext cx="4000497" cy="27146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15140" y="1428736"/>
            <a:ext cx="1216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МЕДЬ</a:t>
            </a:r>
            <a:endParaRPr lang="ru-RU" sz="3200" dirty="0"/>
          </a:p>
        </p:txBody>
      </p:sp>
      <p:pic>
        <p:nvPicPr>
          <p:cNvPr id="8" name="Picture 4" descr="Картинка 14 из 15383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4572008"/>
            <a:ext cx="4071934" cy="2285992"/>
          </a:xfrm>
          <a:prstGeom prst="rect">
            <a:avLst/>
          </a:prstGeom>
          <a:noFill/>
        </p:spPr>
      </p:pic>
      <p:pic>
        <p:nvPicPr>
          <p:cNvPr id="9" name="Picture 10" descr="http://im7-tub-ru.yandex.net/i?id=30155147-29-7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714884"/>
            <a:ext cx="4786314" cy="2143116"/>
          </a:xfrm>
          <a:prstGeom prst="rect">
            <a:avLst/>
          </a:prstGeom>
          <a:noFill/>
        </p:spPr>
      </p:pic>
      <p:pic>
        <p:nvPicPr>
          <p:cNvPr id="10" name="Picture 2" descr="http://t0.gstatic.com/images?q=tbn:ANd9GcRGewUh7TDUoIO-3OUFtdsfBuXj1Hd27yh-h8qxMVS-VpAFKjXJjdcOGy7mlQ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0" y="0"/>
            <a:ext cx="4714876" cy="5429264"/>
          </a:xfrm>
          <a:prstGeom prst="rect">
            <a:avLst/>
          </a:prstGeom>
          <a:noFill/>
        </p:spPr>
      </p:pic>
      <p:pic>
        <p:nvPicPr>
          <p:cNvPr id="11" name="Picture 10" descr="http://im7-tub-ru.yandex.net/i?id=30155147-29-7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6" y="2571744"/>
            <a:ext cx="4071934" cy="21431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Овтось</a:t>
            </a:r>
            <a:r>
              <a:rPr lang="ru-RU" sz="5400" b="1" cap="none" spc="0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ярсы</a:t>
            </a:r>
            <a:r>
              <a:rPr lang="ru-RU" sz="5400" b="1" cap="none" spc="0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медьте</a:t>
            </a:r>
            <a:r>
              <a:rPr lang="ru-RU" sz="5400" b="1" cap="none" spc="0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5857892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4" name="Picture 6" descr="C:\Users\Admin\Desktop\Новый рисунок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00306"/>
            <a:ext cx="4857752" cy="4146559"/>
          </a:xfrm>
          <a:prstGeom prst="rect">
            <a:avLst/>
          </a:prstGeom>
          <a:noFill/>
        </p:spPr>
      </p:pic>
      <p:pic>
        <p:nvPicPr>
          <p:cNvPr id="5" name="Picture 17" descr="C:\Users\Admin\Desktop\Новый рисунок (9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2071678"/>
            <a:ext cx="4000496" cy="2414588"/>
          </a:xfrm>
          <a:prstGeom prst="rect">
            <a:avLst/>
          </a:prstGeom>
          <a:noFill/>
        </p:spPr>
      </p:pic>
      <p:pic>
        <p:nvPicPr>
          <p:cNvPr id="6" name="Picture 10" descr="http://im7-tub-ru.yandex.net/i?id=30155147-29-7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4429132"/>
            <a:ext cx="4071934" cy="2428868"/>
          </a:xfrm>
          <a:prstGeom prst="rect">
            <a:avLst/>
          </a:prstGeom>
          <a:noFill/>
        </p:spPr>
      </p:pic>
      <p:pic>
        <p:nvPicPr>
          <p:cNvPr id="7" name="Picture 2" descr="Картинка 11 из 13644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3503" y="0"/>
            <a:ext cx="4000497" cy="22859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Скалось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ярсы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тикшеде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572140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:\классный час\5742c64de29c0fa8960ed1a63542e99f_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991049">
            <a:off x="246433" y="345298"/>
            <a:ext cx="3146851" cy="279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28794" y="3071810"/>
            <a:ext cx="6601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Оймсетяно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6072206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131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106</cp:revision>
  <dcterms:created xsi:type="dcterms:W3CDTF">2012-02-28T15:48:50Z</dcterms:created>
  <dcterms:modified xsi:type="dcterms:W3CDTF">2012-04-01T16:40:51Z</dcterms:modified>
</cp:coreProperties>
</file>