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143640-5A51-4657-9F65-FF7179240B0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DD6E25-FD08-419B-B935-9E39B45D4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ПРЕЗЕНТАЦИЯ СКАЗКИ ДЛЯ ДЕТЕЙ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449" y="836712"/>
            <a:ext cx="8479116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РУССКАЯ НАРОДНАЯ СКАЗКА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«КОЛОБОК»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ЛИСА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ОХ, СТАРА Я СТАЛА,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 ГЛУХОВАТА,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СЯДЬ МНЕ НА НОСОК,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 СПОЙ ЕЩЕ РАЗОЧЕК…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НАИВНОСТИ СВОЕЙ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НОСОК УСЕЛСЯ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СНОВА ПЕСЕНКУ ЗАПЕЛ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И-и-и …ПОПЛАТИЛСЯ!,,,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_3b6a3_949cb9d0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609600"/>
            <a:ext cx="5112568" cy="569972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13876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ЖИЛИ БЫЛИ ДЕД И БАБА.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ГОВОРИТ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ОдНАЖДЫ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ДЕД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ДЕД: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Был я очень -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очень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рад бы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КОЛОБКА СЪЕСТЬ НА ОБЕД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6f413_40e19226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276872"/>
            <a:ext cx="4608512" cy="4176463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 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БАБА ТУТ ПОДСУЕТИЛАСЬ…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ff370179e0aa5d5c7fea93583f5b4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554162"/>
            <a:ext cx="4608511" cy="4899173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 ИСПЕКСЯ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КОЛОБОК…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ТАКОЙ НЕЖНЫЙ И РУМЯНЫЙ -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ТАК И ПРОСИТСЯ В РОТОК!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6f414_597bcc8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88840"/>
            <a:ext cx="4752528" cy="4608511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</a:t>
            </a:r>
            <a:r>
              <a:rPr lang="ru-RU" b="1" dirty="0" smtClean="0"/>
              <a:t> 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НЕ УСПЕЛ ОТВЕДАТЬ ДЕД-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     КОЛОБОК СКАТИЛСЯ…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     ДУМАЛ, ЧТО НЕ БУДЕТ БЕД,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     К ЛЕСУ ПОКАТИЛСЯ.</a:t>
            </a:r>
            <a:endParaRPr lang="ru-RU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6f415_146506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44823"/>
            <a:ext cx="5328592" cy="4680521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previe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851" b="20851"/>
          <a:stretch>
            <a:fillRect/>
          </a:stretch>
        </p:blipFill>
        <p:spPr>
          <a:xfrm>
            <a:off x="3563888" y="332656"/>
            <a:ext cx="5029200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052736"/>
            <a:ext cx="3182888" cy="52488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ЗАЯЦ СЪЕСТЬ ЕГО ХОТЕЛ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СТОЯТЬ ЕМУ ВЕЛЕЛ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ЗАЯЦ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          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КОЛОБОК. КОЛОБОК, Я ТЕБЯ СЪЕМ!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КОЛОБОК 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НЕ ЕШЬ МЕНЯ,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ТЕБЕ ПЕСЕНКУ СПОЮ!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ПЕСЕНКА КОЛОБКА.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   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НУ, А ХИТРЫЙ КОЛОБОК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ПЕСНЮ СПЕЛ И ДАЛЬШЕ СКОК!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610744" cy="48006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КОЛОБОК БЕЖИТ УЖ ДОЛГО,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 ДОРОГЕ КАТИТСЯ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ТУТ УВИДЕЛ, ЧТО ВОЛЧИШКО СЪЕСТЬ ЕГО ПЫТАЕТСЯ.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ВОЛК  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        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 КОЛОБОК. КОЛОБОК,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Я ТЕБЯ СЪЕМ!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КОЛОБОК  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НЕ ЕШЬ МЕНЯ,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ТЕБЕ ВАМ ПЕСЕНКУ СПОЮ!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ПЕСЕНКА КОЛОБКА.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ОТ ВОЛКА ОН УБЕЖАЛ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 ЖЕ, КАК ОТ ЗАЙЦА.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                    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 НИЧЕГО, ЧТО РОСТОМ МАЛ 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ДОРОГЕ КАТИТСЯ.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_6f416_5b596708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09600"/>
            <a:ext cx="4464496" cy="562771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ВДРУГ ИЗ ЛЕСУ КОСОЛАПЫЙ ВЫШЕЛ МИШКА ТОЛСТОПЯТЫЙ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МЕДВЕДЬ  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КОЛОБОК. КОЛОБОК,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ТЕБЯ СЪЕМ!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КОЛОБОК  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          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ЕШЬ МЕНЯ, Я ТЕБЕ ПЕСЕНКУ СПОЮ!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ПЕСЕНКА КОЛОБКА.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КОЛОБОК ХОТЬ ИСПУГАЛСЯ, НО ЦЕЛЕХОНЬКИЙ ОСТАЛСЯ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Содержимое 4" descr="0_6f417_d109390f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609600"/>
            <a:ext cx="4968551" cy="569972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3b6a2_d980198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76672"/>
            <a:ext cx="5400600" cy="6048672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 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   ТУТ ЛИСА ЕМУ НА ВСТРЕЧУ…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ЛИСИЧКА   </a:t>
            </a:r>
            <a:r>
              <a:rPr lang="ru-RU" dirty="0" smtClean="0"/>
              <a:t>                                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КОЛОБОК, КОЛОБОК,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ТЕБЯ СЪЕМ!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КОЛОБОК     </a:t>
            </a:r>
            <a:r>
              <a:rPr lang="ru-RU" dirty="0" smtClean="0"/>
              <a:t>                            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ЕШЬ МЕНЯ,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ТЕБЕ ПЕСЕНКУ СПОЮ!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ПЕСЕНКА КОЛОБКА.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</TotalTime>
  <Words>17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СКАЗКИ ДЛЯ ДЕТЕЙ</vt:lpstr>
      <vt:lpstr>ЖИЛИ БЫЛИ ДЕД И БАБА. ГОВОРИТ ОдНАЖДЫ ДЕД ДЕД: Был я очень - очень рад бы           КОЛОБКА СЪЕСТЬ НА ОБЕД</vt:lpstr>
      <vt:lpstr>   БАБА ТУТ ПОДСУЕТИЛАСЬ…</vt:lpstr>
      <vt:lpstr> И ИСПЕКСЯ КОЛОБОК… ТАКОЙ НЕЖНЫЙ И РУМЯНЫЙ - ТАК И ПРОСИТСЯ В РОТОК!</vt:lpstr>
      <vt:lpstr>    НЕ УСПЕЛ ОТВЕДАТЬ ДЕД-      КОЛОБОК СКАТИЛСЯ…      ДУМАЛ, ЧТО НЕ БУДЕТ БЕД,      К ЛЕСУ ПОКАТИЛСЯ.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СКАЗКИ ДЛЯ ДЕТЕЙ</dc:title>
  <dc:creator>User</dc:creator>
  <cp:lastModifiedBy>User</cp:lastModifiedBy>
  <cp:revision>24</cp:revision>
  <dcterms:created xsi:type="dcterms:W3CDTF">2012-11-28T17:18:50Z</dcterms:created>
  <dcterms:modified xsi:type="dcterms:W3CDTF">2012-11-29T18:19:18Z</dcterms:modified>
</cp:coreProperties>
</file>