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ADED-18D4-4641-A58B-DC8DB17D0AE2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E4406-7FE9-4761-98EB-0433B05062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ADED-18D4-4641-A58B-DC8DB17D0AE2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E4406-7FE9-4761-98EB-0433B05062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ADED-18D4-4641-A58B-DC8DB17D0AE2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E4406-7FE9-4761-98EB-0433B05062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ADED-18D4-4641-A58B-DC8DB17D0AE2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E4406-7FE9-4761-98EB-0433B05062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ADED-18D4-4641-A58B-DC8DB17D0AE2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E4406-7FE9-4761-98EB-0433B05062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ADED-18D4-4641-A58B-DC8DB17D0AE2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E4406-7FE9-4761-98EB-0433B05062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ADED-18D4-4641-A58B-DC8DB17D0AE2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E4406-7FE9-4761-98EB-0433B05062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ADED-18D4-4641-A58B-DC8DB17D0AE2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E4406-7FE9-4761-98EB-0433B05062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ADED-18D4-4641-A58B-DC8DB17D0AE2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E4406-7FE9-4761-98EB-0433B05062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ADED-18D4-4641-A58B-DC8DB17D0AE2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E4406-7FE9-4761-98EB-0433B05062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ADED-18D4-4641-A58B-DC8DB17D0AE2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69E4406-7FE9-4761-98EB-0433B05062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C9ADED-18D4-4641-A58B-DC8DB17D0AE2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9E4406-7FE9-4761-98EB-0433B050629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500174"/>
            <a:ext cx="8143932" cy="321471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Методическое пособие </a:t>
            </a:r>
            <a:br>
              <a:rPr lang="ru-RU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по теме:</a:t>
            </a:r>
            <a:br>
              <a:rPr lang="ru-RU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«Профессии» для детей подготовительной группы.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714348" y="4786322"/>
            <a:ext cx="7854696" cy="17526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ГБДОУ №58 Приморского района </a:t>
            </a:r>
          </a:p>
          <a:p>
            <a:pPr algn="ctr"/>
            <a:r>
              <a:rPr lang="ru-RU" b="1" dirty="0" err="1" smtClean="0">
                <a:solidFill>
                  <a:srgbClr val="FF0000"/>
                </a:solidFill>
              </a:rPr>
              <a:t>г.Санкт</a:t>
            </a:r>
            <a:r>
              <a:rPr lang="ru-RU" b="1" dirty="0" smtClean="0">
                <a:solidFill>
                  <a:srgbClr val="FF0000"/>
                </a:solidFill>
              </a:rPr>
              <a:t>-Петербурга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Воспитатель: Прудникова Г.С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7944" y="1700808"/>
            <a:ext cx="5194920" cy="164479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Он вылечит корь, и бронхит, и ангину,</a:t>
            </a:r>
            <a:b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Пропишет пилюли и витамины.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Содержимое 3" descr="врач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052736"/>
            <a:ext cx="4067944" cy="5243563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07496" y="1916832"/>
            <a:ext cx="4536504" cy="438912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Мы работаем бригадой,</a:t>
            </a:r>
          </a:p>
          <a:p>
            <a:pPr>
              <a:buNone/>
            </a:pPr>
            <a:r>
              <a:rPr lang="ru-RU" b="1" dirty="0" smtClean="0"/>
              <a:t>Нам везут песок, бетон.</a:t>
            </a:r>
          </a:p>
          <a:p>
            <a:pPr>
              <a:buNone/>
            </a:pPr>
            <a:r>
              <a:rPr lang="ru-RU" b="1" dirty="0" smtClean="0"/>
              <a:t>Дружно потрудиться надо.</a:t>
            </a:r>
          </a:p>
          <a:p>
            <a:pPr>
              <a:buNone/>
            </a:pPr>
            <a:r>
              <a:rPr lang="ru-RU" b="1" dirty="0" smtClean="0"/>
              <a:t>Чтоб построить новый дом.</a:t>
            </a:r>
          </a:p>
          <a:p>
            <a:pPr>
              <a:buNone/>
            </a:pPr>
            <a:endParaRPr lang="ru-RU" b="1" dirty="0" smtClean="0"/>
          </a:p>
        </p:txBody>
      </p:sp>
      <p:pic>
        <p:nvPicPr>
          <p:cNvPr id="6" name="Рисунок 5" descr="строи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40768"/>
            <a:ext cx="4547119" cy="468052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99992" y="2204864"/>
            <a:ext cx="4824536" cy="3096344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Феном, щеткой и расческой</a:t>
            </a:r>
          </a:p>
          <a:p>
            <a:pPr>
              <a:buNone/>
            </a:pPr>
            <a:r>
              <a:rPr lang="ru-RU" b="1" dirty="0" smtClean="0"/>
              <a:t>Ловко  сделает прическу.</a:t>
            </a:r>
            <a:endParaRPr lang="ru-RU" b="1" dirty="0"/>
          </a:p>
        </p:txBody>
      </p:sp>
      <p:pic>
        <p:nvPicPr>
          <p:cNvPr id="4" name="Рисунок 3" descr="пари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96752"/>
            <a:ext cx="4439415" cy="4941168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16016" y="1916832"/>
            <a:ext cx="4906888" cy="438912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Если вьется пламя,</a:t>
            </a:r>
          </a:p>
          <a:p>
            <a:pPr>
              <a:buNone/>
            </a:pPr>
            <a:r>
              <a:rPr lang="ru-RU" b="1" dirty="0" smtClean="0"/>
              <a:t>Дым валит столбом, </a:t>
            </a:r>
          </a:p>
          <a:p>
            <a:pPr>
              <a:buNone/>
            </a:pPr>
            <a:r>
              <a:rPr lang="ru-RU" b="1" dirty="0" smtClean="0"/>
              <a:t>«Ноль- один» мы наберем,</a:t>
            </a:r>
          </a:p>
          <a:p>
            <a:pPr>
              <a:buNone/>
            </a:pPr>
            <a:r>
              <a:rPr lang="ru-RU" b="1" dirty="0" smtClean="0"/>
              <a:t>Его на помощь позовем.</a:t>
            </a:r>
            <a:endParaRPr lang="ru-RU" b="1" dirty="0"/>
          </a:p>
        </p:txBody>
      </p:sp>
      <p:pic>
        <p:nvPicPr>
          <p:cNvPr id="4" name="Рисунок 3" descr="пож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628800"/>
            <a:ext cx="3448928" cy="3024336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16016" y="1988840"/>
            <a:ext cx="4834880" cy="438912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Из рассыпчатой муки</a:t>
            </a:r>
          </a:p>
          <a:p>
            <a:pPr>
              <a:buNone/>
            </a:pPr>
            <a:r>
              <a:rPr lang="ru-RU" b="1" dirty="0" smtClean="0"/>
              <a:t>Он печет нам пироги,</a:t>
            </a:r>
          </a:p>
          <a:p>
            <a:pPr>
              <a:buNone/>
            </a:pPr>
            <a:r>
              <a:rPr lang="ru-RU" b="1" dirty="0" smtClean="0"/>
              <a:t>Булки, плюшки, сайки.</a:t>
            </a:r>
          </a:p>
          <a:p>
            <a:pPr>
              <a:buNone/>
            </a:pPr>
            <a:r>
              <a:rPr lang="ru-RU" b="1" dirty="0" smtClean="0"/>
              <a:t>Кто он? Угадай-ка.</a:t>
            </a:r>
            <a:endParaRPr lang="ru-RU" b="1" dirty="0"/>
          </a:p>
        </p:txBody>
      </p:sp>
      <p:pic>
        <p:nvPicPr>
          <p:cNvPr id="5" name="Рисунок 4" descr="пек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836712"/>
            <a:ext cx="3031182" cy="5051970"/>
          </a:xfrm>
          <a:prstGeom prst="rect">
            <a:avLst/>
          </a:prstGeom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53136" y="1844824"/>
            <a:ext cx="4690864" cy="438912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Разгребает снег лопатой,</a:t>
            </a:r>
          </a:p>
          <a:p>
            <a:pPr>
              <a:buNone/>
            </a:pPr>
            <a:r>
              <a:rPr lang="ru-RU" b="1" dirty="0" smtClean="0"/>
              <a:t>Подметает двор метлой.</a:t>
            </a:r>
          </a:p>
          <a:p>
            <a:pPr>
              <a:buNone/>
            </a:pPr>
            <a:r>
              <a:rPr lang="ru-RU" b="1" dirty="0" smtClean="0"/>
              <a:t>Догадались ли, ребята,</a:t>
            </a:r>
          </a:p>
          <a:p>
            <a:pPr>
              <a:buNone/>
            </a:pPr>
            <a:r>
              <a:rPr lang="ru-RU" b="1" dirty="0" smtClean="0"/>
              <a:t>Кто следит за чистотой?</a:t>
            </a:r>
            <a:endParaRPr lang="ru-RU" b="1" dirty="0"/>
          </a:p>
        </p:txBody>
      </p:sp>
      <p:pic>
        <p:nvPicPr>
          <p:cNvPr id="4" name="Рисунок 3" descr="дворник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3" y="1428596"/>
            <a:ext cx="3744416" cy="4493300"/>
          </a:xfrm>
          <a:prstGeom prst="rect">
            <a:avLst/>
          </a:prstGeom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19872" y="1844824"/>
            <a:ext cx="5915000" cy="438912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Он приучает детишек к порядку,</a:t>
            </a:r>
          </a:p>
          <a:p>
            <a:pPr>
              <a:buNone/>
            </a:pPr>
            <a:r>
              <a:rPr lang="ru-RU" b="1" dirty="0" smtClean="0"/>
              <a:t>Он проверяет ребячьи тетрадки.</a:t>
            </a:r>
          </a:p>
          <a:p>
            <a:pPr>
              <a:buNone/>
            </a:pPr>
            <a:r>
              <a:rPr lang="ru-RU" b="1" dirty="0" smtClean="0"/>
              <a:t>Научит детей и писать, и читать,</a:t>
            </a:r>
          </a:p>
          <a:p>
            <a:pPr>
              <a:buNone/>
            </a:pPr>
            <a:r>
              <a:rPr lang="ru-RU" b="1" dirty="0" smtClean="0"/>
              <a:t>И складывать цифры, и вычитать.</a:t>
            </a:r>
            <a:endParaRPr lang="ru-RU" b="1" dirty="0"/>
          </a:p>
        </p:txBody>
      </p:sp>
      <p:pic>
        <p:nvPicPr>
          <p:cNvPr id="4" name="Рисунок 3" descr="учитель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3645024"/>
            <a:ext cx="4092935" cy="3024336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53136" y="2060848"/>
            <a:ext cx="4690864" cy="438912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Он одет в комбинезон,</a:t>
            </a:r>
          </a:p>
          <a:p>
            <a:pPr>
              <a:buNone/>
            </a:pPr>
            <a:r>
              <a:rPr lang="ru-RU" b="1" dirty="0" smtClean="0"/>
              <a:t>Красит рамы, стены.</a:t>
            </a:r>
          </a:p>
          <a:p>
            <a:pPr>
              <a:buNone/>
            </a:pPr>
            <a:r>
              <a:rPr lang="ru-RU" b="1" dirty="0" smtClean="0"/>
              <a:t>Он и пол, и потолок</a:t>
            </a:r>
          </a:p>
          <a:p>
            <a:pPr>
              <a:buNone/>
            </a:pPr>
            <a:r>
              <a:rPr lang="ru-RU" b="1" dirty="0" smtClean="0"/>
              <a:t>В доме красить нам помог.</a:t>
            </a:r>
            <a:endParaRPr lang="ru-RU" b="1" dirty="0"/>
          </a:p>
        </p:txBody>
      </p:sp>
      <p:pic>
        <p:nvPicPr>
          <p:cNvPr id="4" name="Рисунок 3" descr="маляр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44824"/>
            <a:ext cx="4416491" cy="3312368"/>
          </a:xfrm>
          <a:prstGeom prst="rect">
            <a:avLst/>
          </a:prstGeom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155</Words>
  <Application>Microsoft Office PowerPoint</Application>
  <PresentationFormat>Экран (4:3)</PresentationFormat>
  <Paragraphs>31</Paragraphs>
  <Slides>9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Методическое пособие  по теме: «Профессии» для детей подготовительной группы.</vt:lpstr>
      <vt:lpstr>Он вылечит корь, и бронхит, и ангину, Пропишет пилюли и витамины.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Методическое пособие  по теме: «Профессии» для детей подготовительной группы.</dc:title>
  <dc:creator>Админ</dc:creator>
  <cp:lastModifiedBy>Admin</cp:lastModifiedBy>
  <cp:revision>8</cp:revision>
  <dcterms:created xsi:type="dcterms:W3CDTF">2012-04-13T18:44:22Z</dcterms:created>
  <dcterms:modified xsi:type="dcterms:W3CDTF">2012-11-22T15:14:59Z</dcterms:modified>
</cp:coreProperties>
</file>