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limpiada-sochy.ru/olimpiskie_kolc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amara-school24.narod.ru/foto/nac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ves.co.uk/news/2002/0802/redbullairraid/Monday10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skastrona.com/sites/default/files/2009/winter_games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g7.eastnews.pl/th/small/arch0/dvd0476/01/EN_00309661_0010.jpg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xtan.dp.ua/img/3263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rpt=simage&amp;img_url=ehonolimp.files.wordpress.com/2010/02/pic-icehockey_28original-ty.jpg&amp;ed=1&amp;text=%D0%A5%D0%BE%D0%BA%D0%BA%D0%B5%D0%B9&amp;p=2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lacgeo.livekuban.ru/files/paper/1241699339_fig_katan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data.ru/w/images/7/73/Obertas_Slavnov.jpg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www.goznak.ru/upload/iblock/ef9/ef9cc9e3600416a6dab859b38071cb27.gif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2.geometria.ru/pics/original/1242497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skisport.ru/news/photos/b/12123_b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rpt=simage&amp;img_url=ehonolimp.files.wordpress.com/2010/02/pic-icehockey_28original-ty.jpg&amp;ed=1&amp;text=%D0%A5%D0%BE%D0%BA%D0%BA%D0%B5%D0%B9&amp;p=23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://images.yandex.ru/yandsearch?text=%D0%A4%D0%BB%D0%B0%D0%B3%20%D0%A0%D0%A4&amp;rpt=simage&amp;p=1&amp;img_url=www.1sn.ru/files/13713.jpg&amp;noreask=1&amp;lr=5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skisport.ru/news/photos/b/12123_b.jpg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://cs5200.vk.com/g26317986/a_f5e80dad.jpg" TargetMode="External"/><Relationship Id="rId16" Type="http://schemas.openxmlformats.org/officeDocument/2006/relationships/hyperlink" Target="http://olimpiada-sochy.ru/olimpiskie_kolc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7.eastnews.pl/th/small/arch0/dvd0476/01/EN_00309661_0010.jp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6.jpeg"/><Relationship Id="rId15" Type="http://schemas.openxmlformats.org/officeDocument/2006/relationships/image" Target="../media/image24.jpeg"/><Relationship Id="rId10" Type="http://schemas.openxmlformats.org/officeDocument/2006/relationships/hyperlink" Target="http://www.goznak.ru/upload/iblock/ef9/ef9cc9e3600416a6dab859b38071cb27.gif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://us.cdn4.123rf.com/168nwm/araraadt/araraadt0602/araraadt060200007/318450-bobsleigh-logo.jpg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dobrochan.ru/src/jpg/0911/125706423361608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7.eastnews.pl/th/small/arch0/dvd0476/01/EN_00309661_0010.jpg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goznak.ru/upload/iblock/ef9/ef9cc9e3600416a6dab859b38071cb27.gif" TargetMode="External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cdn4.123rf.com/168nwm/araraadt/araraadt0602/araraadt060200007/318450-bobsleigh-logo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images.yandex.ru/yandsearch?rpt=simage&amp;img_url=ehonolimp.files.wordpress.com/2010/02/pic-icehockey_28original-ty.jpg&amp;ed=1&amp;text=%D0%A5%D0%BE%D0%BA%D0%BA%D0%B5%D0%B9&amp;p=23" TargetMode="External"/><Relationship Id="rId4" Type="http://schemas.openxmlformats.org/officeDocument/2006/relationships/hyperlink" Target="http://cs5200.vk.com/g26317986/a_f5e80dad.jpg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skisport.ru/news/photos/b/12123_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hyperlink" Target="http://cs5200.vk.com/g26317986/a_f5e80da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perednya.vladnews.ru/uploads/akimov/220111/tahko01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dt.co.nz/files/story/2009/08/competing_in_the_sprint_cross_country_men_s_final__6124449404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cs5200.vk.com/g26317986/a_f5e80da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5200.vk.com/g26317986/a_f5e80d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dn2.worldcarfans.co/2008/7/medium/9080711.009.1M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ed=1&amp;text=%20%D0%A4%D1%80%D0%B8%D1%81%D1%82%D0%B0%D0%B9%D0%BB%20%D0%BD%D0%B0%20%D0%BE%D0%BB%D0%B8%D0%BC%D0%BF%D0%B8%D0%B0%D0%B4%D0%B5&amp;p=61&amp;img_url=www.corriereromano.it/notizie-roma-multimedia/100/9933/img-1102211729-bandiera_cinque_cerchi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-sports.ru/images/013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s.cdn4.123rf.com/168nwm/araraadt/araraadt0602/araraadt060200007/318450-bobsleigh-logo.jpg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/>
              <a:t>ОЛИМПИЙСКИЕ ИГРЫ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ртинка 53 из 2029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74441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6900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тайм-аут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Картинка 99 из 17195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6455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432163019-10-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2058"/>
            <a:ext cx="12192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4-tub-ru.yandex.net/i?id=275355263-42-7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22872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6283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«Фристайл»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100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35 из 152974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152128" cy="125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а 8 из 130086">
            <a:hlinkClick r:id="rId6" tgtFrame="_blank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7534"/>
            <a:ext cx="388843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Картинка 5 из 130086">
            <a:hlinkClick r:id="rId8" tgtFrame="_blank"/>
          </p:cNvPr>
          <p:cNvPicPr>
            <a:picLocks noGrp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32448" cy="263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8340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«Хоккей»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100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http://im7-tub-ru.yandex.net/i?id=358392969-00-72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100"/>
            <a:ext cx="126962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2060848"/>
            <a:ext cx="3096344" cy="29523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32 : 8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7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∙ 6               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56 : 8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∙ 9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5 ∙ 4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18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: 2               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24 : 4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28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: 7                 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81 :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1           8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∙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Картинка 3 из 156265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" y="1916832"/>
            <a:ext cx="439248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828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«Фигурное катание»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389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66 из 158114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2369"/>
            <a:ext cx="1296144" cy="11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ртинка 29 из 158105">
            <a:hlinkClick r:id="rId6" tgtFrame="_blank"/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2845886" cy="384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20 из 158105">
            <a:hlinkClick r:id="rId8" tgtFrame="_blank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/>
          <a:stretch>
            <a:fillRect/>
          </a:stretch>
        </p:blipFill>
        <p:spPr bwMode="auto">
          <a:xfrm>
            <a:off x="4714876" y="3214686"/>
            <a:ext cx="3810000" cy="267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2858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«Биатлон»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798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Картинка 38 из 139274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15212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а 6 из 139264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743075"/>
            <a:ext cx="5076825" cy="337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3976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ФИНАЛ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5286388"/>
            <a:ext cx="8715436" cy="1224136"/>
            <a:chOff x="214282" y="5286388"/>
            <a:chExt cx="8715436" cy="1224136"/>
          </a:xfrm>
        </p:grpSpPr>
        <p:pic>
          <p:nvPicPr>
            <p:cNvPr id="7" name="Рисунок 6" descr="http://cs5200.vk.com/g26317986/a_f5e80dad.jpg">
              <a:hlinkClick r:id="rId2" tgtFrame="_blank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286388"/>
              <a:ext cx="1152128" cy="1224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Картинка 42 из 19284">
              <a:hlinkClick r:id="rId4" tgtFrame="_blank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5286388"/>
              <a:ext cx="1214446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Картинка 35 из 152974">
              <a:hlinkClick r:id="rId6" tgtFrame="_blank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5286388"/>
              <a:ext cx="1285884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Объект 4" descr="http://im7-tub-ru.yandex.net/i?id=358392969-00-72">
              <a:hlinkClick r:id="rId8"/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5286388"/>
              <a:ext cx="1357322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 descr="Картинка 66 из 158114">
              <a:hlinkClick r:id="rId10" tgtFrame="_blank"/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5286388"/>
              <a:ext cx="1357322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Объект 4" descr="Картинка 38 из 139274">
              <a:hlinkClick r:id="rId12" tgtFrame="_blank"/>
            </p:cNvPr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5286388"/>
              <a:ext cx="1285884" cy="12144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Объект 12" descr="Картинка 12 из 4563">
            <a:hlinkClick r:id="rId14" tgtFrame="_blank"/>
          </p:cNvPr>
          <p:cNvPicPr>
            <a:picLocks noGrp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22" y="2204864"/>
            <a:ext cx="38038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а 53 из 2029">
            <a:hlinkClick r:id="rId16" tgtFrame="_blank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94" y="303796"/>
            <a:ext cx="2669282" cy="130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4-tub-ru.yandex.net/i?id=185824753-12-72&amp;n=16">
            <a:hlinkClick r:id="rId18" tgtFrame="_blank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630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412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ПРОГРАММА СОРЕВНОВАНИЙ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40324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«Лыжные гонки»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«Лыжная эстафета»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«Бобслей»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«Фристайл»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Хоккей»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«Фигурное катание»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«Биатлон»</a:t>
            </a: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55052"/>
            <a:ext cx="3240360" cy="2078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Группа 25"/>
          <p:cNvGrpSpPr/>
          <p:nvPr/>
        </p:nvGrpSpPr>
        <p:grpSpPr>
          <a:xfrm>
            <a:off x="214282" y="5286388"/>
            <a:ext cx="8715436" cy="1224136"/>
            <a:chOff x="214282" y="5286388"/>
            <a:chExt cx="8715436" cy="1224136"/>
          </a:xfrm>
        </p:grpSpPr>
        <p:pic>
          <p:nvPicPr>
            <p:cNvPr id="5" name="Рисунок 4" descr="http://cs5200.vk.com/g26317986/a_f5e80dad.jpg">
              <a:hlinkClick r:id="rId4" tgtFrame="_blank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286388"/>
              <a:ext cx="1152128" cy="1224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Картинка 42 из 19284">
              <a:hlinkClick r:id="rId6" tgtFrame="_blank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5286388"/>
              <a:ext cx="1214446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Картинка 35 из 152974">
              <a:hlinkClick r:id="rId8" tgtFrame="_blank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5286388"/>
              <a:ext cx="1285884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Объект 4" descr="http://im7-tub-ru.yandex.net/i?id=358392969-00-72">
              <a:hlinkClick r:id="rId10"/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5286388"/>
              <a:ext cx="1357322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Картинка 66 из 158114">
              <a:hlinkClick r:id="rId12" tgtFrame="_blank"/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5286388"/>
              <a:ext cx="1357322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Объект 4" descr="Картинка 38 из 139274">
              <a:hlinkClick r:id="rId14" tgtFrame="_blank"/>
            </p:cNvPr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5286388"/>
              <a:ext cx="1285884" cy="121444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15715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РАЗМИНКА ПЕРЕД СТАРТОМ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96944" cy="391254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Назовите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значения данных выражений в порядке возрастания: </a:t>
            </a:r>
            <a:endParaRPr lang="ru-RU" sz="35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6 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7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2</a:t>
            </a:r>
          </a:p>
          <a:p>
            <a:endParaRPr lang="ru-RU" dirty="0"/>
          </a:p>
        </p:txBody>
      </p:sp>
      <p:sp>
        <p:nvSpPr>
          <p:cNvPr id="4" name="Половина рамки 3"/>
          <p:cNvSpPr/>
          <p:nvPr/>
        </p:nvSpPr>
        <p:spPr>
          <a:xfrm>
            <a:off x="2500298" y="5715016"/>
            <a:ext cx="1500198" cy="7143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6143636" y="4000504"/>
            <a:ext cx="1500198" cy="7143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>
            <a:off x="4929190" y="4572008"/>
            <a:ext cx="1500198" cy="7143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3714744" y="5143512"/>
            <a:ext cx="1500198" cy="7143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>
            <a:off x="7358082" y="3429000"/>
            <a:ext cx="1500198" cy="71438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987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14356"/>
            <a:ext cx="8784976" cy="464347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Наберите число 60 в виде суммы произведений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</a:t>
            </a:r>
          </a:p>
          <a:p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5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4 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4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3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6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5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6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7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8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5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3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6</a:t>
            </a:r>
          </a:p>
          <a:p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6 </a:t>
            </a:r>
            <a:r>
              <a:rPr lang="ru-RU" sz="3500" dirty="0">
                <a:solidFill>
                  <a:schemeClr val="accent3">
                    <a:lumMod val="50000"/>
                  </a:schemeClr>
                </a:solidFill>
              </a:rPr>
              <a:t>∙ 8</a:t>
            </a: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500174"/>
            <a:ext cx="221457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/>
              <a:t>6</a:t>
            </a:r>
            <a:endParaRPr lang="ru-RU" sz="15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500174"/>
            <a:ext cx="221457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/>
              <a:t>0</a:t>
            </a:r>
            <a:endParaRPr lang="ru-RU" sz="15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1429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РАЗМИНКА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066475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640454" cy="49668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dirty="0" smtClean="0">
                <a:solidFill>
                  <a:schemeClr val="accent2"/>
                </a:solidFill>
              </a:rPr>
              <a:t>РАЗМИНКА</a:t>
            </a:r>
            <a:endParaRPr lang="ru-RU" sz="3500" dirty="0" smtClean="0"/>
          </a:p>
          <a:p>
            <a:r>
              <a:rPr lang="ru-RU" sz="3900" dirty="0" smtClean="0">
                <a:solidFill>
                  <a:schemeClr val="accent3">
                    <a:lumMod val="50000"/>
                  </a:schemeClr>
                </a:solidFill>
              </a:rPr>
              <a:t>Составьте задание по таблице и числам</a:t>
            </a: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</a:t>
            </a:r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sz="3200" u="sng" dirty="0">
                <a:solidFill>
                  <a:schemeClr val="accent3">
                    <a:lumMod val="50000"/>
                  </a:schemeClr>
                </a:solidFill>
              </a:rPr>
              <a:t>ряд </a:t>
            </a:r>
            <a:endParaRPr lang="ru-RU" sz="32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sz="3200" dirty="0" smtClean="0"/>
              <a:t>6</a:t>
            </a:r>
            <a:r>
              <a:rPr lang="ru-RU" sz="3200" dirty="0"/>
              <a:t>, 5, 30, </a:t>
            </a:r>
            <a:r>
              <a:rPr lang="ru-RU" sz="3200" dirty="0" smtClean="0"/>
              <a:t>12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</a:t>
            </a:r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</a:rPr>
              <a:t>2 ряд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sz="3200" dirty="0" smtClean="0"/>
              <a:t>56</a:t>
            </a:r>
            <a:r>
              <a:rPr lang="ru-RU" sz="3200" dirty="0"/>
              <a:t>, 7, 8, </a:t>
            </a:r>
            <a:r>
              <a:rPr lang="ru-RU" sz="3200" dirty="0" smtClean="0"/>
              <a:t>10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</a:t>
            </a:r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</a:rPr>
              <a:t>3 ряд</a:t>
            </a: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sz="3200" dirty="0" smtClean="0"/>
              <a:t>9</a:t>
            </a:r>
            <a:r>
              <a:rPr lang="ru-RU" sz="3200" dirty="0"/>
              <a:t>, 72, 8, 16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74473"/>
              </p:ext>
            </p:extLst>
          </p:nvPr>
        </p:nvGraphicFramePr>
        <p:xfrm>
          <a:off x="285720" y="1357298"/>
          <a:ext cx="5725870" cy="459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5870"/>
              </a:tblGrid>
              <a:tr h="4592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Увеличить: </a:t>
                      </a:r>
                      <a:r>
                        <a:rPr lang="ru-RU" sz="2600" b="0" dirty="0">
                          <a:effectLst/>
                        </a:rPr>
                        <a:t>в несколько раз</a:t>
                      </a:r>
                      <a:r>
                        <a:rPr lang="ru-RU" sz="2600" dirty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effectLst/>
                        </a:rPr>
                        <a:t>                   </a:t>
                      </a:r>
                      <a:r>
                        <a:rPr lang="ru-RU" sz="2600" b="0" dirty="0" smtClean="0">
                          <a:effectLst/>
                        </a:rPr>
                        <a:t>на </a:t>
                      </a:r>
                      <a:r>
                        <a:rPr lang="ru-RU" sz="2600" b="0" dirty="0">
                          <a:effectLst/>
                        </a:rPr>
                        <a:t>несколько единиц.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Уменьшить:  </a:t>
                      </a:r>
                      <a:r>
                        <a:rPr lang="ru-RU" sz="2600" b="0" dirty="0">
                          <a:effectLst/>
                        </a:rPr>
                        <a:t>в несколько раз,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effectLst/>
                        </a:rPr>
                        <a:t>                      </a:t>
                      </a:r>
                      <a:r>
                        <a:rPr lang="ru-RU" sz="2600" b="0" dirty="0" smtClean="0">
                          <a:effectLst/>
                        </a:rPr>
                        <a:t>на </a:t>
                      </a:r>
                      <a:r>
                        <a:rPr lang="ru-RU" sz="2600" b="0" dirty="0">
                          <a:effectLst/>
                        </a:rPr>
                        <a:t>несколько единиц.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Во сколько раз число &gt; или &lt; 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На сколько единиц число &gt; или &lt; 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Делимое. Делитель. Частное.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Уменьшаемое. Вычитаемое. Разность.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Слагаемое. Сумма.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Множитель. Произведение.</a:t>
                      </a:r>
                      <a:endParaRPr lang="ru-RU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669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</a:rPr>
              <a:t>«</a:t>
            </a:r>
            <a:r>
              <a:rPr lang="ru-RU" sz="3200" b="1" i="1" dirty="0">
                <a:solidFill>
                  <a:schemeClr val="accent2"/>
                </a:solidFill>
              </a:rPr>
              <a:t>Лыжные гонки</a:t>
            </a:r>
            <a:r>
              <a:rPr lang="ru-RU" sz="3200" b="1" i="1" dirty="0" smtClean="0">
                <a:solidFill>
                  <a:schemeClr val="accent2"/>
                </a:solidFill>
              </a:rPr>
              <a:t>»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http://cs5200.vk.com/g26317986/a_f5e80dad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8 из 95774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47" y="1628800"/>
            <a:ext cx="507682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3-tub-ru.yandex.net/i?id=358695942-05-72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440160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6364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«Лыжная </a:t>
            </a:r>
            <a:r>
              <a:rPr lang="ru-RU" sz="3200" b="1" i="1" dirty="0" smtClean="0">
                <a:solidFill>
                  <a:schemeClr val="accent2"/>
                </a:solidFill>
              </a:rPr>
              <a:t>эстафета»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730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5200.vk.com/g26317986/a_f5e80dad.jp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ртинка 25 из 95774">
            <a:hlinkClick r:id="rId6" tgtFrame="_blank"/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4269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0405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«Лыжная эстафета»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44968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 descr="http://cs5200.vk.com/g26317986/a_f5e80dad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06" y="161630"/>
            <a:ext cx="115212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0305" y="1277059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7041" y="126876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305" y="19304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30991" y="191381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012" y="256490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4866" y="3356992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7366" y="3356992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012" y="400506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85022" y="207404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097" y="458112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94866" y="45810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0305" y="2276872"/>
            <a:ext cx="1688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7366" y="3717032"/>
            <a:ext cx="1675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8" idx="0"/>
          </p:cNvCxnSpPr>
          <p:nvPr/>
        </p:nvCxnSpPr>
        <p:spPr>
          <a:xfrm>
            <a:off x="514341" y="1565091"/>
            <a:ext cx="0" cy="36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0"/>
          </p:cNvCxnSpPr>
          <p:nvPr/>
        </p:nvCxnSpPr>
        <p:spPr>
          <a:xfrm flipH="1">
            <a:off x="1555027" y="1565091"/>
            <a:ext cx="12554" cy="34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75048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</p:cNvCxnSpPr>
          <p:nvPr/>
        </p:nvCxnSpPr>
        <p:spPr>
          <a:xfrm flipH="1">
            <a:off x="651012" y="2852936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2"/>
          </p:cNvCxnSpPr>
          <p:nvPr/>
        </p:nvCxnSpPr>
        <p:spPr>
          <a:xfrm>
            <a:off x="975048" y="2852936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0"/>
          </p:cNvCxnSpPr>
          <p:nvPr/>
        </p:nvCxnSpPr>
        <p:spPr>
          <a:xfrm>
            <a:off x="975048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2"/>
          </p:cNvCxnSpPr>
          <p:nvPr/>
        </p:nvCxnSpPr>
        <p:spPr>
          <a:xfrm flipH="1">
            <a:off x="651012" y="4293096"/>
            <a:ext cx="324036" cy="287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944096" y="4293096"/>
            <a:ext cx="428600" cy="287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637372" y="140998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57954" y="4584607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023828" y="45810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595847" y="398854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01132" y="336850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57954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088075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157954" y="207613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3952172" y="1698012"/>
            <a:ext cx="324036" cy="34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4" idx="2"/>
            <a:endCxn id="52" idx="0"/>
          </p:cNvCxnSpPr>
          <p:nvPr/>
        </p:nvCxnSpPr>
        <p:spPr>
          <a:xfrm>
            <a:off x="3409058" y="2362076"/>
            <a:ext cx="3053" cy="34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3" idx="2"/>
            <a:endCxn id="51" idx="0"/>
          </p:cNvCxnSpPr>
          <p:nvPr/>
        </p:nvCxnSpPr>
        <p:spPr>
          <a:xfrm>
            <a:off x="4481990" y="2364168"/>
            <a:ext cx="0" cy="344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088075" y="3104964"/>
            <a:ext cx="1717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6" idx="2"/>
          </p:cNvCxnSpPr>
          <p:nvPr/>
        </p:nvCxnSpPr>
        <p:spPr>
          <a:xfrm flipH="1">
            <a:off x="3602844" y="1698012"/>
            <a:ext cx="358564" cy="337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50" idx="0"/>
          </p:cNvCxnSpPr>
          <p:nvPr/>
        </p:nvCxnSpPr>
        <p:spPr>
          <a:xfrm>
            <a:off x="3925168" y="3104964"/>
            <a:ext cx="0" cy="263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0" idx="2"/>
            <a:endCxn id="49" idx="0"/>
          </p:cNvCxnSpPr>
          <p:nvPr/>
        </p:nvCxnSpPr>
        <p:spPr>
          <a:xfrm flipH="1">
            <a:off x="3919883" y="3656538"/>
            <a:ext cx="5285" cy="332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9" idx="2"/>
          </p:cNvCxnSpPr>
          <p:nvPr/>
        </p:nvCxnSpPr>
        <p:spPr>
          <a:xfrm flipH="1">
            <a:off x="3595847" y="4276576"/>
            <a:ext cx="324036" cy="304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49" idx="2"/>
          </p:cNvCxnSpPr>
          <p:nvPr/>
        </p:nvCxnSpPr>
        <p:spPr>
          <a:xfrm>
            <a:off x="3919883" y="4276576"/>
            <a:ext cx="356325" cy="304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7236296" y="45810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084168" y="45810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660232" y="400506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164288" y="3356992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088391" y="334204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660232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7164288" y="207613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084168" y="205693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7164288" y="1421075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084168" y="140998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54</a:t>
            </a:r>
            <a:endParaRPr lang="ru-RU" dirty="0"/>
          </a:p>
        </p:txBody>
      </p:sp>
      <p:sp>
        <p:nvSpPr>
          <p:cNvPr id="115" name="Овал 114"/>
          <p:cNvSpPr/>
          <p:nvPr/>
        </p:nvSpPr>
        <p:spPr>
          <a:xfrm>
            <a:off x="2096439" y="4545176"/>
            <a:ext cx="531345" cy="366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076813" y="4566769"/>
            <a:ext cx="531345" cy="366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8172400" y="4545176"/>
            <a:ext cx="531345" cy="366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 стрелкой 118"/>
          <p:cNvCxnSpPr>
            <a:stCxn id="99" idx="2"/>
            <a:endCxn id="97" idx="0"/>
          </p:cNvCxnSpPr>
          <p:nvPr/>
        </p:nvCxnSpPr>
        <p:spPr>
          <a:xfrm>
            <a:off x="6408204" y="1698012"/>
            <a:ext cx="0" cy="358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98" idx="2"/>
            <a:endCxn id="96" idx="0"/>
          </p:cNvCxnSpPr>
          <p:nvPr/>
        </p:nvCxnSpPr>
        <p:spPr>
          <a:xfrm>
            <a:off x="7488324" y="1709107"/>
            <a:ext cx="0" cy="367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95" idx="2"/>
          </p:cNvCxnSpPr>
          <p:nvPr/>
        </p:nvCxnSpPr>
        <p:spPr>
          <a:xfrm flipH="1">
            <a:off x="6660232" y="2996952"/>
            <a:ext cx="324036" cy="34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92" idx="2"/>
          </p:cNvCxnSpPr>
          <p:nvPr/>
        </p:nvCxnSpPr>
        <p:spPr>
          <a:xfrm flipH="1">
            <a:off x="6660232" y="4293096"/>
            <a:ext cx="324036" cy="25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2" idx="2"/>
          </p:cNvCxnSpPr>
          <p:nvPr/>
        </p:nvCxnSpPr>
        <p:spPr>
          <a:xfrm>
            <a:off x="6984268" y="4293096"/>
            <a:ext cx="324036" cy="273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95" idx="2"/>
          </p:cNvCxnSpPr>
          <p:nvPr/>
        </p:nvCxnSpPr>
        <p:spPr>
          <a:xfrm>
            <a:off x="6984268" y="2996952"/>
            <a:ext cx="324036" cy="34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6088391" y="2420888"/>
            <a:ext cx="17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6088391" y="3717032"/>
            <a:ext cx="1723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95" idx="0"/>
          </p:cNvCxnSpPr>
          <p:nvPr/>
        </p:nvCxnSpPr>
        <p:spPr>
          <a:xfrm>
            <a:off x="6984268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endCxn id="92" idx="0"/>
          </p:cNvCxnSpPr>
          <p:nvPr/>
        </p:nvCxnSpPr>
        <p:spPr>
          <a:xfrm>
            <a:off x="6984268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07604" y="15469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8</a:t>
            </a:r>
            <a:endParaRPr lang="ru-RU" dirty="0"/>
          </a:p>
        </p:txBody>
      </p:sp>
      <p:sp>
        <p:nvSpPr>
          <p:cNvPr id="148" name="TextBox 147"/>
          <p:cNvSpPr txBox="1"/>
          <p:nvPr/>
        </p:nvSpPr>
        <p:spPr>
          <a:xfrm>
            <a:off x="1614440" y="1546927"/>
            <a:ext cx="52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· 7</a:t>
            </a:r>
            <a:endParaRPr lang="ru-RU" dirty="0"/>
          </a:p>
        </p:txBody>
      </p:sp>
      <p:sp>
        <p:nvSpPr>
          <p:cNvPr id="149" name="TextBox 148"/>
          <p:cNvSpPr txBox="1"/>
          <p:nvPr/>
        </p:nvSpPr>
        <p:spPr>
          <a:xfrm>
            <a:off x="626684" y="724054"/>
            <a:ext cx="92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ряд</a:t>
            </a:r>
            <a:endParaRPr lang="ru-RU" dirty="0"/>
          </a:p>
        </p:txBody>
      </p:sp>
      <p:sp>
        <p:nvSpPr>
          <p:cNvPr id="150" name="TextBox 149"/>
          <p:cNvSpPr txBox="1"/>
          <p:nvPr/>
        </p:nvSpPr>
        <p:spPr>
          <a:xfrm>
            <a:off x="3595847" y="84756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ряд</a:t>
            </a:r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6660232" y="888068"/>
            <a:ext cx="792088" cy="36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ряд</a:t>
            </a:r>
            <a:endParaRPr lang="ru-RU" dirty="0"/>
          </a:p>
        </p:txBody>
      </p:sp>
      <p:sp>
        <p:nvSpPr>
          <p:cNvPr id="152" name="TextBox 151"/>
          <p:cNvSpPr txBox="1"/>
          <p:nvPr/>
        </p:nvSpPr>
        <p:spPr>
          <a:xfrm>
            <a:off x="870364" y="1899124"/>
            <a:ext cx="324157" cy="3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194772" y="2972712"/>
            <a:ext cx="66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+ 7</a:t>
            </a:r>
            <a:endParaRPr lang="ru-RU" dirty="0"/>
          </a:p>
        </p:txBody>
      </p:sp>
      <p:sp>
        <p:nvSpPr>
          <p:cNvPr id="154" name="TextBox 153"/>
          <p:cNvSpPr txBox="1"/>
          <p:nvPr/>
        </p:nvSpPr>
        <p:spPr>
          <a:xfrm>
            <a:off x="1315553" y="29621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- 6</a:t>
            </a:r>
            <a:endParaRPr lang="ru-RU" dirty="0"/>
          </a:p>
        </p:txBody>
      </p:sp>
      <p:sp>
        <p:nvSpPr>
          <p:cNvPr id="155" name="TextBox 154"/>
          <p:cNvSpPr txBox="1"/>
          <p:nvPr/>
        </p:nvSpPr>
        <p:spPr>
          <a:xfrm>
            <a:off x="870364" y="33013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56" name="TextBox 155"/>
          <p:cNvSpPr txBox="1"/>
          <p:nvPr/>
        </p:nvSpPr>
        <p:spPr>
          <a:xfrm>
            <a:off x="115572" y="421527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- 4</a:t>
            </a:r>
            <a:endParaRPr lang="ru-RU" dirty="0"/>
          </a:p>
        </p:txBody>
      </p:sp>
      <p:sp>
        <p:nvSpPr>
          <p:cNvPr id="157" name="TextBox 156"/>
          <p:cNvSpPr txBox="1"/>
          <p:nvPr/>
        </p:nvSpPr>
        <p:spPr>
          <a:xfrm>
            <a:off x="1337587" y="4197437"/>
            <a:ext cx="5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- 7</a:t>
            </a:r>
            <a:endParaRPr lang="ru-RU" dirty="0"/>
          </a:p>
        </p:txBody>
      </p:sp>
      <p:sp>
        <p:nvSpPr>
          <p:cNvPr id="158" name="TextBox 157"/>
          <p:cNvSpPr txBox="1"/>
          <p:nvPr/>
        </p:nvSpPr>
        <p:spPr>
          <a:xfrm>
            <a:off x="1798261" y="454037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59" name="TextBox 158"/>
          <p:cNvSpPr txBox="1"/>
          <p:nvPr/>
        </p:nvSpPr>
        <p:spPr>
          <a:xfrm>
            <a:off x="3157030" y="17109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4</a:t>
            </a:r>
            <a:endParaRPr lang="ru-RU" dirty="0"/>
          </a:p>
        </p:txBody>
      </p:sp>
      <p:sp>
        <p:nvSpPr>
          <p:cNvPr id="160" name="TextBox 159"/>
          <p:cNvSpPr txBox="1"/>
          <p:nvPr/>
        </p:nvSpPr>
        <p:spPr>
          <a:xfrm>
            <a:off x="4243919" y="16980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161" name="TextBox 160"/>
          <p:cNvSpPr txBox="1"/>
          <p:nvPr/>
        </p:nvSpPr>
        <p:spPr>
          <a:xfrm>
            <a:off x="2951820" y="2339588"/>
            <a:ext cx="46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· 6</a:t>
            </a:r>
            <a:endParaRPr lang="ru-RU" dirty="0"/>
          </a:p>
        </p:txBody>
      </p:sp>
      <p:sp>
        <p:nvSpPr>
          <p:cNvPr id="162" name="TextBox 161"/>
          <p:cNvSpPr txBox="1"/>
          <p:nvPr/>
        </p:nvSpPr>
        <p:spPr>
          <a:xfrm>
            <a:off x="4528935" y="2333847"/>
            <a:ext cx="554181" cy="36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2</a:t>
            </a:r>
            <a:endParaRPr lang="ru-RU" dirty="0"/>
          </a:p>
        </p:txBody>
      </p:sp>
      <p:sp>
        <p:nvSpPr>
          <p:cNvPr id="163" name="TextBox 162"/>
          <p:cNvSpPr txBox="1"/>
          <p:nvPr/>
        </p:nvSpPr>
        <p:spPr>
          <a:xfrm>
            <a:off x="3782126" y="2664062"/>
            <a:ext cx="396044" cy="3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64" name="TextBox 163"/>
          <p:cNvSpPr txBox="1"/>
          <p:nvPr/>
        </p:nvSpPr>
        <p:spPr>
          <a:xfrm>
            <a:off x="4002006" y="3634212"/>
            <a:ext cx="60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- 31</a:t>
            </a:r>
            <a:endParaRPr lang="ru-RU" dirty="0"/>
          </a:p>
        </p:txBody>
      </p:sp>
      <p:sp>
        <p:nvSpPr>
          <p:cNvPr id="165" name="TextBox 164"/>
          <p:cNvSpPr txBox="1"/>
          <p:nvPr/>
        </p:nvSpPr>
        <p:spPr>
          <a:xfrm>
            <a:off x="2960065" y="4197437"/>
            <a:ext cx="6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- 19</a:t>
            </a:r>
            <a:endParaRPr lang="ru-RU" dirty="0"/>
          </a:p>
        </p:txBody>
      </p:sp>
      <p:sp>
        <p:nvSpPr>
          <p:cNvPr id="166" name="TextBox 165"/>
          <p:cNvSpPr txBox="1"/>
          <p:nvPr/>
        </p:nvSpPr>
        <p:spPr>
          <a:xfrm>
            <a:off x="4304159" y="4215275"/>
            <a:ext cx="47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3</a:t>
            </a:r>
            <a:endParaRPr lang="ru-RU" dirty="0"/>
          </a:p>
        </p:txBody>
      </p:sp>
      <p:sp>
        <p:nvSpPr>
          <p:cNvPr id="167" name="TextBox 166"/>
          <p:cNvSpPr txBox="1"/>
          <p:nvPr/>
        </p:nvSpPr>
        <p:spPr>
          <a:xfrm>
            <a:off x="3763150" y="456676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68" name="TextBox 167"/>
          <p:cNvSpPr txBox="1"/>
          <p:nvPr/>
        </p:nvSpPr>
        <p:spPr>
          <a:xfrm>
            <a:off x="4806026" y="4545176"/>
            <a:ext cx="33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69" name="TextBox 168"/>
          <p:cNvSpPr txBox="1"/>
          <p:nvPr/>
        </p:nvSpPr>
        <p:spPr>
          <a:xfrm>
            <a:off x="5962133" y="1709107"/>
            <a:ext cx="5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9</a:t>
            </a:r>
            <a:endParaRPr lang="ru-RU" dirty="0"/>
          </a:p>
        </p:txBody>
      </p:sp>
      <p:sp>
        <p:nvSpPr>
          <p:cNvPr id="170" name="TextBox 169"/>
          <p:cNvSpPr txBox="1"/>
          <p:nvPr/>
        </p:nvSpPr>
        <p:spPr>
          <a:xfrm>
            <a:off x="7491555" y="1704681"/>
            <a:ext cx="532102" cy="36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· 7</a:t>
            </a:r>
            <a:endParaRPr lang="ru-RU" dirty="0"/>
          </a:p>
        </p:txBody>
      </p:sp>
      <p:sp>
        <p:nvSpPr>
          <p:cNvPr id="171" name="TextBox 170"/>
          <p:cNvSpPr txBox="1"/>
          <p:nvPr/>
        </p:nvSpPr>
        <p:spPr>
          <a:xfrm>
            <a:off x="6782816" y="2024515"/>
            <a:ext cx="35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72" name="TextBox 171"/>
          <p:cNvSpPr txBox="1"/>
          <p:nvPr/>
        </p:nvSpPr>
        <p:spPr>
          <a:xfrm>
            <a:off x="6120172" y="29621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+ 7</a:t>
            </a:r>
            <a:endParaRPr lang="ru-RU" dirty="0"/>
          </a:p>
        </p:txBody>
      </p:sp>
      <p:sp>
        <p:nvSpPr>
          <p:cNvPr id="173" name="TextBox 172"/>
          <p:cNvSpPr txBox="1"/>
          <p:nvPr/>
        </p:nvSpPr>
        <p:spPr>
          <a:xfrm>
            <a:off x="7325317" y="2982431"/>
            <a:ext cx="58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- 7</a:t>
            </a:r>
            <a:endParaRPr lang="ru-RU" dirty="0"/>
          </a:p>
        </p:txBody>
      </p:sp>
      <p:sp>
        <p:nvSpPr>
          <p:cNvPr id="174" name="TextBox 173"/>
          <p:cNvSpPr txBox="1"/>
          <p:nvPr/>
        </p:nvSpPr>
        <p:spPr>
          <a:xfrm>
            <a:off x="6822250" y="3301394"/>
            <a:ext cx="3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75" name="TextBox 174"/>
          <p:cNvSpPr txBox="1"/>
          <p:nvPr/>
        </p:nvSpPr>
        <p:spPr>
          <a:xfrm>
            <a:off x="6120172" y="4211688"/>
            <a:ext cx="52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2</a:t>
            </a:r>
            <a:endParaRPr lang="ru-RU" dirty="0"/>
          </a:p>
        </p:txBody>
      </p:sp>
      <p:sp>
        <p:nvSpPr>
          <p:cNvPr id="176" name="TextBox 175"/>
          <p:cNvSpPr txBox="1"/>
          <p:nvPr/>
        </p:nvSpPr>
        <p:spPr>
          <a:xfrm>
            <a:off x="7361320" y="4193965"/>
            <a:ext cx="51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- 6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6847764" y="44997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·</a:t>
            </a:r>
            <a:endParaRPr lang="ru-RU" dirty="0"/>
          </a:p>
        </p:txBody>
      </p:sp>
      <p:sp>
        <p:nvSpPr>
          <p:cNvPr id="178" name="TextBox 177"/>
          <p:cNvSpPr txBox="1"/>
          <p:nvPr/>
        </p:nvSpPr>
        <p:spPr>
          <a:xfrm>
            <a:off x="7894228" y="4541189"/>
            <a:ext cx="292910" cy="3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pic>
        <p:nvPicPr>
          <p:cNvPr id="100" name="Рисунок 99" descr="http://im3-tub-ru.yandex.net/i?id=358695942-05-72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61" y="5445224"/>
            <a:ext cx="1897423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9556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«Бобслей»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http://im3-tub-ru.yandex.net/i?id=358695942-05-7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100"/>
            <a:ext cx="144016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а 42 из 19284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1506"/>
            <a:ext cx="1368152" cy="135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Картинка 9 из 19285">
            <a:hlinkClick r:id="rId6" tgtFrame="_blank"/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9" y="1535987"/>
            <a:ext cx="316835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а 25 из 19285">
            <a:hlinkClick r:id="rId8" tgtFrame="_blank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237">
            <a:off x="3918942" y="2623320"/>
            <a:ext cx="47625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3905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536</TotalTime>
  <Words>334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ОЛИМПИЙСКИЕ ИГРЫ</vt:lpstr>
      <vt:lpstr>ПРОГРАММА СОРЕВНОВАНИЙ</vt:lpstr>
      <vt:lpstr>РАЗМИНКА ПЕРЕД СТАРТОМ</vt:lpstr>
      <vt:lpstr>Презентация PowerPoint</vt:lpstr>
      <vt:lpstr>Презентация PowerPoint</vt:lpstr>
      <vt:lpstr>«Лыжные гонки»</vt:lpstr>
      <vt:lpstr>«Лыжная эстафета»</vt:lpstr>
      <vt:lpstr>«Лыжная эстафета»</vt:lpstr>
      <vt:lpstr>«Бобслей» </vt:lpstr>
      <vt:lpstr>тайм-аут</vt:lpstr>
      <vt:lpstr>«Фристайл» </vt:lpstr>
      <vt:lpstr>«Хоккей» </vt:lpstr>
      <vt:lpstr>«Фигурное катание» </vt:lpstr>
      <vt:lpstr>«Биатлон» </vt:lpstr>
      <vt:lpstr>ФИНАЛ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Начальная4</dc:creator>
  <cp:lastModifiedBy>Начальная4</cp:lastModifiedBy>
  <cp:revision>41</cp:revision>
  <dcterms:created xsi:type="dcterms:W3CDTF">2012-01-18T10:10:11Z</dcterms:created>
  <dcterms:modified xsi:type="dcterms:W3CDTF">2012-01-19T11:20:29Z</dcterms:modified>
</cp:coreProperties>
</file>