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A78C-DA81-480D-AFC7-7EBCD0339936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4B00-55FA-40D3-869B-40B741FF1D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A78C-DA81-480D-AFC7-7EBCD0339936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4B00-55FA-40D3-869B-40B741FF1D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A78C-DA81-480D-AFC7-7EBCD0339936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4B00-55FA-40D3-869B-40B741FF1D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A78C-DA81-480D-AFC7-7EBCD0339936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4B00-55FA-40D3-869B-40B741FF1D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A78C-DA81-480D-AFC7-7EBCD0339936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4B00-55FA-40D3-869B-40B741FF1D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A78C-DA81-480D-AFC7-7EBCD0339936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4B00-55FA-40D3-869B-40B741FF1D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A78C-DA81-480D-AFC7-7EBCD0339936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4B00-55FA-40D3-869B-40B741FF1D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A78C-DA81-480D-AFC7-7EBCD0339936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4B00-55FA-40D3-869B-40B741FF1D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A78C-DA81-480D-AFC7-7EBCD0339936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4B00-55FA-40D3-869B-40B741FF1D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A78C-DA81-480D-AFC7-7EBCD0339936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4B00-55FA-40D3-869B-40B741FF1D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A78C-DA81-480D-AFC7-7EBCD0339936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4B00-55FA-40D3-869B-40B741FF1D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7A78C-DA81-480D-AFC7-7EBCD0339936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84B00-55FA-40D3-869B-40B741FF1DA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ДИДАКТИЧЕСКАЯ СЛОВЕСНАЯ ИГРА &quot;Репка&quot; - ДИДАКТИЧЕСКИЕ ИГРЫ ДЛЯ ДОШКОЛЬНИКОВ - ИГРЫ С ДОШКОЛЬНИКАМИ - Каталог файлов - САЙТ ДЛЯ В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8161" cy="6715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Народная медицина - 20 ингредиентов которые справятся с любыми болячками Медицинский порта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85728"/>
            <a:ext cx="6110420" cy="5715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C:\Documents and Settings\МамулькА\Рабочий стол\азбука\азбука\л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189038" y="5143500"/>
            <a:ext cx="739775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лев</a:t>
            </a:r>
            <a:endParaRPr lang="ru-RU" sz="28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4563" y="4000500"/>
            <a:ext cx="95250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лупа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67213" y="6357938"/>
            <a:ext cx="1133475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лейка</a:t>
            </a:r>
            <a:endParaRPr lang="ru-RU" sz="28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00313" y="6286500"/>
            <a:ext cx="1303337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лопата</a:t>
            </a:r>
            <a:endParaRPr lang="ru-RU" sz="2800" dirty="0">
              <a:solidFill>
                <a:schemeClr val="accent5">
                  <a:lumMod val="40000"/>
                  <a:lumOff val="60000"/>
                </a:schemeClr>
              </a:solidFill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57875" y="428625"/>
            <a:ext cx="1649413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ласточка</a:t>
            </a:r>
            <a:endParaRPr lang="ru-RU" sz="28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34150" y="4286250"/>
            <a:ext cx="1538288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ландыш</a:t>
            </a:r>
            <a:endParaRPr lang="ru-RU" sz="2800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07375" y="5262563"/>
            <a:ext cx="936625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лиса</a:t>
            </a:r>
            <a:endParaRPr lang="ru-RU" sz="2800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29313" y="2190750"/>
            <a:ext cx="1500187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лимоны</a:t>
            </a:r>
            <a:endParaRPr lang="ru-RU" sz="28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429250" y="5000625"/>
            <a:ext cx="1608138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лягушка</a:t>
            </a:r>
            <a:endParaRPr lang="ru-RU" sz="2800" dirty="0">
              <a:solidFill>
                <a:srgbClr val="00FF00"/>
              </a:solidFill>
              <a:latin typeface="+mn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43625" y="6286500"/>
            <a:ext cx="928688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66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лист</a:t>
            </a:r>
            <a:endParaRPr lang="ru-RU" sz="2800" dirty="0">
              <a:solidFill>
                <a:srgbClr val="66FF99"/>
              </a:solidFill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86125" y="4976813"/>
            <a:ext cx="1487488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леопард</a:t>
            </a:r>
            <a:endParaRPr lang="ru-RU" sz="2800" dirty="0">
              <a:solidFill>
                <a:srgbClr val="FFCC00"/>
              </a:solidFill>
              <a:latin typeface="+mn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322388" y="857250"/>
            <a:ext cx="1463675" cy="9540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летучие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мыши</a:t>
            </a:r>
            <a:endParaRPr lang="ru-RU" sz="2800" dirty="0">
              <a:solidFill>
                <a:srgbClr val="00FF99"/>
              </a:solidFill>
              <a:latin typeface="+mn-lt"/>
            </a:endParaRPr>
          </a:p>
        </p:txBody>
      </p:sp>
      <p:sp>
        <p:nvSpPr>
          <p:cNvPr id="15" name="Хорда 14"/>
          <p:cNvSpPr/>
          <p:nvPr/>
        </p:nvSpPr>
        <p:spPr>
          <a:xfrm rot="15238694" flipV="1">
            <a:off x="1263649" y="-1808162"/>
            <a:ext cx="2963863" cy="5659438"/>
          </a:xfrm>
          <a:prstGeom prst="chord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358063" y="357188"/>
            <a:ext cx="1285875" cy="135731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214563" y="3643313"/>
            <a:ext cx="1000125" cy="1285875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ирог 17"/>
          <p:cNvSpPr/>
          <p:nvPr/>
        </p:nvSpPr>
        <p:spPr>
          <a:xfrm rot="2409074">
            <a:off x="-365125" y="2711450"/>
            <a:ext cx="3862388" cy="3929063"/>
          </a:xfrm>
          <a:prstGeom prst="pie">
            <a:avLst>
              <a:gd name="adj1" fmla="val 19661172"/>
              <a:gd name="adj2" fmla="val 16478343"/>
            </a:avLst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Капля 18"/>
          <p:cNvSpPr/>
          <p:nvPr/>
        </p:nvSpPr>
        <p:spPr>
          <a:xfrm rot="8014559">
            <a:off x="4867276" y="1052512"/>
            <a:ext cx="3338512" cy="3230563"/>
          </a:xfrm>
          <a:prstGeom prst="teardrop">
            <a:avLst>
              <a:gd name="adj" fmla="val 80773"/>
            </a:avLst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 rot="854494">
            <a:off x="7626350" y="3811588"/>
            <a:ext cx="1039813" cy="292893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Овал 20"/>
          <p:cNvSpPr/>
          <p:nvPr/>
        </p:nvSpPr>
        <p:spPr>
          <a:xfrm rot="1260172">
            <a:off x="7126288" y="4430713"/>
            <a:ext cx="635000" cy="121443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500563" y="5643563"/>
            <a:ext cx="785812" cy="9144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Трапеция 22"/>
          <p:cNvSpPr/>
          <p:nvPr/>
        </p:nvSpPr>
        <p:spPr>
          <a:xfrm rot="12268341">
            <a:off x="2755900" y="5527675"/>
            <a:ext cx="914400" cy="920750"/>
          </a:xfrm>
          <a:prstGeom prst="trapezoid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Трапеция 23"/>
          <p:cNvSpPr/>
          <p:nvPr/>
        </p:nvSpPr>
        <p:spPr>
          <a:xfrm rot="11069619">
            <a:off x="3206750" y="3281363"/>
            <a:ext cx="1851025" cy="2281237"/>
          </a:xfrm>
          <a:prstGeom prst="trapezoid">
            <a:avLst>
              <a:gd name="adj" fmla="val 9427"/>
            </a:avLst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Хорда 24"/>
          <p:cNvSpPr/>
          <p:nvPr/>
        </p:nvSpPr>
        <p:spPr>
          <a:xfrm rot="4818653">
            <a:off x="6138863" y="5364163"/>
            <a:ext cx="914400" cy="1066800"/>
          </a:xfrm>
          <a:prstGeom prst="chord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Хорда 25"/>
          <p:cNvSpPr/>
          <p:nvPr/>
        </p:nvSpPr>
        <p:spPr>
          <a:xfrm rot="15906536">
            <a:off x="6467475" y="5753100"/>
            <a:ext cx="914400" cy="914400"/>
          </a:xfrm>
          <a:prstGeom prst="chord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 nodeType="clickPar">
                      <p:stCondLst>
                        <p:cond delay="0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3" grpId="0"/>
      <p:bldP spid="14" grpId="0"/>
      <p:bldP spid="16" grpId="0" animBg="1"/>
      <p:bldP spid="17" grpId="0" animBg="1"/>
      <p:bldP spid="20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Прямоугольник 1"/>
          <p:cNvSpPr>
            <a:spLocks noChangeArrowheads="1"/>
          </p:cNvSpPr>
          <p:nvPr/>
        </p:nvSpPr>
        <p:spPr bwMode="auto">
          <a:xfrm>
            <a:off x="2381250" y="-142875"/>
            <a:ext cx="3543300" cy="772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9600" b="1">
                <a:latin typeface="Propisi" pitchFamily="2" charset="0"/>
              </a:rPr>
              <a:t>Л</a:t>
            </a:r>
            <a:endParaRPr lang="ru-RU" sz="49600">
              <a:latin typeface="Constantia" pitchFamily="18" charset="0"/>
            </a:endParaRPr>
          </a:p>
        </p:txBody>
      </p:sp>
      <p:sp>
        <p:nvSpPr>
          <p:cNvPr id="71683" name="Прямоугольник 2"/>
          <p:cNvSpPr>
            <a:spLocks noChangeArrowheads="1"/>
          </p:cNvSpPr>
          <p:nvPr/>
        </p:nvSpPr>
        <p:spPr bwMode="auto">
          <a:xfrm>
            <a:off x="5667375" y="-142875"/>
            <a:ext cx="2690813" cy="772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9600" b="1">
                <a:latin typeface="Propisi" pitchFamily="2" charset="0"/>
              </a:rPr>
              <a:t>л</a:t>
            </a:r>
            <a:endParaRPr lang="ru-RU" sz="49600">
              <a:latin typeface="Constantia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071688" y="4929188"/>
            <a:ext cx="357187" cy="3429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14313" y="-285750"/>
            <a:ext cx="4071937" cy="11430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6600" b="1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Л </a:t>
            </a:r>
            <a:r>
              <a:rPr lang="ru-RU" sz="16600" b="1" dirty="0" err="1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л</a:t>
            </a:r>
            <a:endParaRPr lang="ru-RU" sz="16600" b="1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43 0.01248 0.00486 0.02497 0.00798 0.03375 C 0.01111 0.04254 0.01319 0.04878 0.01909 0.05294 C 0.025 0.05711 0.03385 0.05919 0.04288 0.05919 C 0.05191 0.05919 0.0625 0.05895 0.07309 0.05294 C 0.08368 0.04693 0.09618 0.03329 0.10642 0.02335 C 0.11666 0.01341 0.12465 0.00601 0.13489 -0.00625 C 0.14514 -0.0185 0.15746 -0.03584 0.16823 -0.05064 C 0.17899 -0.06544 0.18836 -0.07769 0.2 -0.09503 C 0.21163 -0.11237 0.22639 -0.13526 0.23802 -0.15422 C 0.24965 -0.17318 0.25468 -0.18382 0.26979 -0.20925 C 0.28489 -0.23469 0.31302 -0.27908 0.32864 -0.30659 C 0.34427 -0.33411 0.34739 -0.34428 0.36354 -0.37411 C 0.37968 -0.40394 0.41909 -0.48024 0.42534 -0.48625 C 0.43159 -0.49226 0.41076 -0.43908 0.40156 -0.41018 C 0.39236 -0.38128 0.38194 -0.34775 0.36979 -0.31284 C 0.35746 -0.27792 0.34062 -0.23307 0.32864 -0.2007 C 0.31666 -0.16833 0.30694 -0.14289 0.29843 -0.11839 C 0.28993 -0.09388 0.28385 -0.07376 0.27777 -0.05272 C 0.2717 -0.03168 0.26458 -0.00648 0.26198 0.00855 C 0.25937 0.02358 0.26007 0.03005 0.26198 0.03815 C 0.26389 0.04624 0.26562 0.05618 0.27309 0.05711 C 0.28055 0.05803 0.29566 0.05294 0.30642 0.04439 C 0.31718 0.03583 0.32795 0.02011 0.33802 0.00647 C 0.34809 -0.00717 0.35746 -0.02474 0.36649 -0.03792 C 0.37569 -0.0511 0.39097 -0.07399 0.39201 -0.07191 C 0.39305 -0.06983 0.37656 -0.04047 0.37309 -0.02544 C 0.36944 -0.01041 0.37083 0.00763 0.37135 0.01895 C 0.37187 0.03028 0.37326 0.0363 0.37621 0.04231 C 0.37916 0.04832 0.38333 0.05248 0.38871 0.05502 C 0.39444 0.05757 0.40034 0.06196 0.40955 0.05711 C 0.41857 0.05225 0.43264 0.03953 0.44444 0.02543 C 0.45625 0.01132 0.4684 -0.00948 0.4809 -0.02752 C 0.4934 -0.04555 0.50746 -0.06336 0.51909 -0.08232 C 0.53073 -0.10128 0.53819 -0.12 0.55086 -0.14151 C 0.56354 -0.16301 0.59114 -0.21018 0.59531 -0.21133 C 0.59948 -0.21249 0.58264 -0.17041 0.57621 -0.14798 C 0.56979 -0.12555 0.56319 -0.09896 0.55711 -0.07607 C 0.55104 -0.05318 0.5434 -0.02798 0.53975 -0.01064 C 0.53593 0.0067 0.53524 0.01618 0.53489 0.02751 C 0.53437 0.03884 0.53489 0.05225 0.53802 0.05711 C 0.54114 0.06196 0.54757 0.06057 0.55399 0.05711 C 0.56041 0.05364 0.56597 0.0467 0.57621 0.03606 C 0.58646 0.02543 0.60573 0.00601 0.6158 -0.00625 C 0.62586 -0.0185 0.62951 -0.02659 0.63646 -0.03792 C 0.6434 -0.04925 0.65017 -0.06174 0.65711 -0.07399 " pathEditMode="relative" ptsTypes="aaaaaaaaaaaaaaaaaaaaaaaaaaaaaaaaaaaaaaaaaaaaaA">
                                      <p:cBhvr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285875"/>
            <a:ext cx="9144000" cy="5038725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600" b="1" dirty="0" smtClean="0">
                <a:solidFill>
                  <a:srgbClr val="00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етний </a:t>
            </a:r>
            <a:r>
              <a:rPr lang="ru-RU" sz="6600" b="1" dirty="0" smtClean="0">
                <a:solidFill>
                  <a:srgbClr val="00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ивень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600" b="1" dirty="0" smtClean="0">
                <a:solidFill>
                  <a:srgbClr val="00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6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6600" b="1" dirty="0" smtClean="0">
                <a:solidFill>
                  <a:srgbClr val="00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6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ужами </a:t>
            </a:r>
            <a:r>
              <a:rPr lang="ru-RU" sz="6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ужок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sz="6600" b="1" dirty="0" smtClean="0">
                <a:solidFill>
                  <a:srgbClr val="00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6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3731" name="Picture 2" descr="C:\Documents and Settings\МамулькА\Рабочий стол\иконки\gohome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50" y="56388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8926" y="642918"/>
            <a:ext cx="38576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А</a:t>
            </a:r>
            <a:r>
              <a:rPr lang="ru-RU" sz="7200" dirty="0" smtClean="0"/>
              <a:t>А</a:t>
            </a:r>
            <a:r>
              <a:rPr lang="ru-RU" sz="5400" dirty="0" smtClean="0"/>
              <a:t>АЛ</a:t>
            </a:r>
            <a:r>
              <a:rPr lang="ru-RU" sz="7200" dirty="0" smtClean="0"/>
              <a:t>Л</a:t>
            </a:r>
            <a:r>
              <a:rPr lang="ru-RU" sz="9600" dirty="0" smtClean="0"/>
              <a:t>Л</a:t>
            </a:r>
            <a:endParaRPr lang="ru-RU" sz="9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86050" y="3071810"/>
            <a:ext cx="366158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dirty="0" smtClean="0">
                <a:solidFill>
                  <a:prstClr val="black"/>
                </a:solidFill>
              </a:rPr>
              <a:t>Л</a:t>
            </a:r>
            <a:r>
              <a:rPr lang="ru-RU" sz="7200" dirty="0" smtClean="0">
                <a:solidFill>
                  <a:prstClr val="black"/>
                </a:solidFill>
              </a:rPr>
              <a:t>Л</a:t>
            </a:r>
            <a:r>
              <a:rPr lang="ru-RU" sz="6000" dirty="0" smtClean="0">
                <a:solidFill>
                  <a:prstClr val="black"/>
                </a:solidFill>
              </a:rPr>
              <a:t>ЛА</a:t>
            </a:r>
            <a:r>
              <a:rPr lang="ru-RU" sz="7200" dirty="0" smtClean="0">
                <a:solidFill>
                  <a:prstClr val="black"/>
                </a:solidFill>
              </a:rPr>
              <a:t>А</a:t>
            </a:r>
            <a:r>
              <a:rPr lang="ru-RU" sz="9600" dirty="0">
                <a:solidFill>
                  <a:prstClr val="black"/>
                </a:solidFill>
              </a:rPr>
              <a:t>А</a:t>
            </a:r>
            <a:endParaRPr lang="ru-RU" sz="9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img1.liveinternet.ru/images/attach/c/8/101/661/101661269_large_5111852_SLOGI__bykva_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9268669" cy="5715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30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Светка</dc:creator>
  <cp:lastModifiedBy>Светка</cp:lastModifiedBy>
  <cp:revision>4</cp:revision>
  <dcterms:created xsi:type="dcterms:W3CDTF">2015-03-06T19:46:47Z</dcterms:created>
  <dcterms:modified xsi:type="dcterms:W3CDTF">2015-03-06T20:23:58Z</dcterms:modified>
</cp:coreProperties>
</file>