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84" r:id="rId5"/>
    <p:sldId id="285" r:id="rId6"/>
    <p:sldId id="264" r:id="rId7"/>
    <p:sldId id="276" r:id="rId8"/>
    <p:sldId id="275" r:id="rId9"/>
    <p:sldId id="263" r:id="rId10"/>
    <p:sldId id="277" r:id="rId11"/>
    <p:sldId id="278" r:id="rId12"/>
    <p:sldId id="279" r:id="rId13"/>
    <p:sldId id="266" r:id="rId14"/>
    <p:sldId id="268" r:id="rId15"/>
    <p:sldId id="269" r:id="rId16"/>
    <p:sldId id="280" r:id="rId17"/>
    <p:sldId id="282" r:id="rId18"/>
    <p:sldId id="283" r:id="rId19"/>
    <p:sldId id="270" r:id="rId20"/>
    <p:sldId id="281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22E2-553F-4648-91D0-BCB24C1AC519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4DA80-41D3-48F7-97AF-72A0103FB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22E2-553F-4648-91D0-BCB24C1AC519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4DA80-41D3-48F7-97AF-72A0103FB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22E2-553F-4648-91D0-BCB24C1AC519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4DA80-41D3-48F7-97AF-72A0103FB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22E2-553F-4648-91D0-BCB24C1AC519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4DA80-41D3-48F7-97AF-72A0103FB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22E2-553F-4648-91D0-BCB24C1AC519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4DA80-41D3-48F7-97AF-72A0103FB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22E2-553F-4648-91D0-BCB24C1AC519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4DA80-41D3-48F7-97AF-72A0103FB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22E2-553F-4648-91D0-BCB24C1AC519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4DA80-41D3-48F7-97AF-72A0103FB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22E2-553F-4648-91D0-BCB24C1AC519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4DA80-41D3-48F7-97AF-72A0103FB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22E2-553F-4648-91D0-BCB24C1AC519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4DA80-41D3-48F7-97AF-72A0103FB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22E2-553F-4648-91D0-BCB24C1AC519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4DA80-41D3-48F7-97AF-72A0103FB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22E2-553F-4648-91D0-BCB24C1AC519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4DA80-41D3-48F7-97AF-72A0103FB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322E2-553F-4648-91D0-BCB24C1AC519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4DA80-41D3-48F7-97AF-72A0103FB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1\Desktop\0b6c1bcfc1e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285852" y="2714620"/>
            <a:ext cx="760599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ИТОГИ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ПРОЕКТА ЛЕТНЕЙ ОЗДОРОВИТЕЛЬНОЙ РАБОТЫ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2013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2014 УЧЕБНЫЙ ГОД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СТАРШИЙ ДОШКОЛЬНЫЙ ВОЗРАСТ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ГРУППА «ЗВОНОЧКИ» 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429124" y="4357694"/>
            <a:ext cx="40719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Рачкова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О.Н.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Безымянныйioiphuuuuuuu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1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14546" y="214290"/>
            <a:ext cx="454643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Мероприятия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физического развития: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71472" y="1214422"/>
            <a:ext cx="63455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     Утренняя гимнастика и физкультурные занятия: </a:t>
            </a:r>
            <a:endParaRPr kumimoji="0" lang="ru-RU" sz="1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C:\Users\1\Desktop\Безымянныйmmmmnnnnkn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5786" y="1714488"/>
            <a:ext cx="3016248" cy="1836880"/>
          </a:xfrm>
          <a:prstGeom prst="rect">
            <a:avLst/>
          </a:prstGeom>
          <a:noFill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928662" y="3643314"/>
            <a:ext cx="239539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 Подвижные игры:</a:t>
            </a:r>
            <a:endParaRPr kumimoji="0" lang="ru-RU" sz="1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D:\моя работа\ДЛЯ МОЕЙ РАБОТЫ\ДЛЯ ОТЧЕТА ПО ЛЕТУ ФОТО\Новая папка\Фото004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6595881" y="1690871"/>
            <a:ext cx="2668584" cy="2001438"/>
          </a:xfrm>
          <a:prstGeom prst="rect">
            <a:avLst/>
          </a:prstGeom>
          <a:noFill/>
        </p:spPr>
      </p:pic>
      <p:pic>
        <p:nvPicPr>
          <p:cNvPr id="4099" name="Picture 3" descr="D:\моя работа\ДЛЯ МОЕЙ РАБОТЫ\ДЛЯ ОТЧЕТА ПО ЛЕТУ ФОТО\Новая папка\Фото004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14348" y="4071942"/>
            <a:ext cx="3119967" cy="2339975"/>
          </a:xfrm>
          <a:prstGeom prst="rect">
            <a:avLst/>
          </a:prstGeom>
          <a:noFill/>
        </p:spPr>
      </p:pic>
      <p:pic>
        <p:nvPicPr>
          <p:cNvPr id="4100" name="Picture 4" descr="D:\моя работа\ДЛЯ МОЕЙ РАБОТЫ\ДЛЯ ОТЧЕТА ПО ЛЕТУ ФОТО\Новая папка\Фото1499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000496" y="4071942"/>
            <a:ext cx="3119406" cy="23395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Безымянныйioiphuuuuuuu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1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571480"/>
            <a:ext cx="3447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Пробуждающая гимнастика:</a:t>
            </a:r>
            <a:endParaRPr lang="ru-RU" dirty="0"/>
          </a:p>
        </p:txBody>
      </p:sp>
      <p:pic>
        <p:nvPicPr>
          <p:cNvPr id="6" name="Picture 2" descr="C:\Users\1\Desktop\ДЛЯ ОТЧЕТА ПО ЛЕТУ ФОТО\Фото126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6" y="928670"/>
            <a:ext cx="3238496" cy="2428872"/>
          </a:xfrm>
          <a:prstGeom prst="rect">
            <a:avLst/>
          </a:prstGeom>
          <a:noFill/>
        </p:spPr>
      </p:pic>
      <p:pic>
        <p:nvPicPr>
          <p:cNvPr id="7" name="Picture 3" descr="C:\Users\1\Desktop\ДЛЯ ОТЧЕТА ПО ЛЕТУ ФОТО\Фото127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00166" y="928670"/>
            <a:ext cx="2107400" cy="2524115"/>
          </a:xfrm>
          <a:prstGeom prst="rect">
            <a:avLst/>
          </a:prstGeom>
          <a:noFill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714348" y="3643314"/>
            <a:ext cx="372108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  Закаливающие мероприятия:</a:t>
            </a:r>
            <a:endParaRPr kumimoji="0" lang="ru-RU" sz="1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C:\Users\1\Desktop\Новая папка (2)\Фото127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00562" y="4143380"/>
            <a:ext cx="2952770" cy="2214578"/>
          </a:xfrm>
          <a:prstGeom prst="rect">
            <a:avLst/>
          </a:prstGeom>
          <a:noFill/>
        </p:spPr>
      </p:pic>
      <p:pic>
        <p:nvPicPr>
          <p:cNvPr id="5123" name="Picture 3" descr="C:\Users\1\Desktop\jh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000100" y="4034579"/>
            <a:ext cx="2786082" cy="23430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Безымянныйioiphuuuuuuu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64"/>
            <a:ext cx="9144000" cy="6851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428604"/>
            <a:ext cx="810465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Мероприятия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художественно-эстетического развития: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42910" y="1714488"/>
            <a:ext cx="299511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   Музыкальное занятия:</a:t>
            </a:r>
            <a:endParaRPr kumimoji="0" lang="ru-RU" sz="1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42910" y="2071678"/>
            <a:ext cx="390401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  Рисование, аппликация, лепка:</a:t>
            </a:r>
            <a:endParaRPr kumimoji="0" lang="ru-RU" sz="1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D:\моя работа\ДЛЯ МОЕЙ РАБОТЫ\ДЛЯ ОТЧЕТА ПО ЛЕТУ ФОТО\Новая папка\Фото003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4347" y="2571744"/>
            <a:ext cx="3524275" cy="2643206"/>
          </a:xfrm>
          <a:prstGeom prst="rect">
            <a:avLst/>
          </a:prstGeom>
          <a:noFill/>
        </p:spPr>
      </p:pic>
      <p:pic>
        <p:nvPicPr>
          <p:cNvPr id="9" name="Picture 3" descr="D:\моя работа\ДЛЯ МОЕЙ РАБОТЫ\ДЛЯ ОТЧЕТА ПО ЛЕТУ ФОТО\Новая папка\Фото003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6314" y="2571744"/>
            <a:ext cx="3500970" cy="26257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 descr="C:\Users\1\Desktop\Безымянныйioiphuuuuuuu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64"/>
            <a:ext cx="9144000" cy="6851500"/>
          </a:xfrm>
          <a:prstGeom prst="rect">
            <a:avLst/>
          </a:prstGeom>
          <a:noFill/>
        </p:spPr>
      </p:pic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642910" y="714356"/>
            <a:ext cx="43364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  Настольный и пальчиковый театр:</a:t>
            </a:r>
            <a:endParaRPr kumimoji="0" lang="ru-RU" sz="1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5" descr="C:\Users\1\Desktop\ДЛЯ ОТЧЕТА ПО ЛЕТУ ФОТО\Фото118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42976" y="1285860"/>
            <a:ext cx="3047995" cy="2285996"/>
          </a:xfrm>
          <a:prstGeom prst="rect">
            <a:avLst/>
          </a:prstGeom>
          <a:noFill/>
        </p:spPr>
      </p:pic>
      <p:pic>
        <p:nvPicPr>
          <p:cNvPr id="19" name="Picture 7" descr="C:\Users\1\Desktop\ДЛЯ ОТЧЕТА ПО ЛЕТУ ФОТО\Фото118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786182" y="3857628"/>
            <a:ext cx="2928958" cy="21967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C:\Users\1\Desktop\Безымянныйioiphuuuuuuu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64"/>
            <a:ext cx="9144000" cy="68515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142976" y="642918"/>
            <a:ext cx="687239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Мероприятия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социально - личностного развития: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571472" y="1785926"/>
            <a:ext cx="327365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   Сюжетно – ролевая игра:</a:t>
            </a:r>
            <a:endParaRPr kumimoji="0" lang="ru-RU" sz="1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1\Desktop\ДЛЯ ОТЧЕТА ПО ЛЕТУ ФОТО\Фото118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488" y="4500570"/>
            <a:ext cx="2786082" cy="2089562"/>
          </a:xfrm>
          <a:prstGeom prst="rect">
            <a:avLst/>
          </a:prstGeom>
          <a:noFill/>
        </p:spPr>
      </p:pic>
      <p:pic>
        <p:nvPicPr>
          <p:cNvPr id="14" name="Picture 5" descr="C:\Users\1\Desktop\ДЛЯ ОТЧЕТА ПО ЛЕТУ ФОТО\Фото117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142976" y="2285992"/>
            <a:ext cx="2714644" cy="2035982"/>
          </a:xfrm>
          <a:prstGeom prst="rect">
            <a:avLst/>
          </a:prstGeom>
          <a:noFill/>
        </p:spPr>
      </p:pic>
      <p:pic>
        <p:nvPicPr>
          <p:cNvPr id="15" name="Picture 3" descr="C:\Users\1\Desktop\ДЛЯ ОТЧЕТА ПО ЛЕТУ ФОТО\Фото117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786314" y="2285992"/>
            <a:ext cx="2714644" cy="20359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Picture 2" descr="C:\Users\1\Desktop\Безымянныйioiphuuuuuuu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64"/>
            <a:ext cx="9144000" cy="6851500"/>
          </a:xfrm>
          <a:prstGeom prst="rect">
            <a:avLst/>
          </a:prstGeom>
          <a:noFill/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714348" y="714356"/>
            <a:ext cx="217585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  Труд в природе:</a:t>
            </a:r>
            <a:endParaRPr kumimoji="0" lang="ru-RU" sz="1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D:\моя работа\ДЛЯ МОЕЙ РАБОТЫ\ДЛЯ ОТЧЕТА ПО ЛЕТУ ФОТО\Новая папка\Фото15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440509" y="1774013"/>
            <a:ext cx="3905224" cy="2928918"/>
          </a:xfrm>
          <a:prstGeom prst="rect">
            <a:avLst/>
          </a:prstGeom>
          <a:noFill/>
        </p:spPr>
      </p:pic>
      <p:pic>
        <p:nvPicPr>
          <p:cNvPr id="14" name="Picture 4" descr="D:\моя работа\ДЛЯ МОЕЙ РАБОТЫ\ДЛЯ ОТЧЕТА ПО ЛЕТУ ФОТО\Новая папка\Фото150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4441030" y="1774019"/>
            <a:ext cx="3905277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Безымянныйioiphuuuuuuu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64"/>
            <a:ext cx="9144000" cy="6851500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85786" y="571480"/>
            <a:ext cx="549387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   Настольно-печатные и дидактические игры:</a:t>
            </a:r>
            <a:endParaRPr kumimoji="0" lang="ru-RU" sz="1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D:\моя работа\ДЛЯ МОЕЙ РАБОТЫ\ДЛЯ ОТЧЕТА ПО ЛЕТУ ФОТО\Новая папка\Фото149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1539" y="1214422"/>
            <a:ext cx="3619526" cy="2714644"/>
          </a:xfrm>
          <a:prstGeom prst="rect">
            <a:avLst/>
          </a:prstGeom>
          <a:noFill/>
        </p:spPr>
      </p:pic>
      <p:pic>
        <p:nvPicPr>
          <p:cNvPr id="7" name="Picture 3" descr="D:\моя работа\ДЛЯ МОЕЙ РАБОТЫ\Новая папка (2)\Фото129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4876" y="3714752"/>
            <a:ext cx="3571900" cy="2678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1\Desktop\Безымянныйioiphuuuuuuu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15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42976" y="357166"/>
            <a:ext cx="77153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Мероприятия и развлечения: </a:t>
            </a:r>
          </a:p>
          <a:p>
            <a:r>
              <a:rPr lang="ru-RU" sz="32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14348" y="1142984"/>
            <a:ext cx="55789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   Праздник, посвященный дню Иваны Купалы:</a:t>
            </a:r>
            <a:endParaRPr kumimoji="0" lang="ru-RU" sz="1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D:\моя работа\ДЛЯ МОЕЙ РАБОТЫ\ДЛЯ ОТЧЕТА ПО ЛЕТУ ФОТО\день ивана купалы 7июля 2014\Фото151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28662" y="1643050"/>
            <a:ext cx="3143250" cy="4191000"/>
          </a:xfrm>
          <a:prstGeom prst="rect">
            <a:avLst/>
          </a:prstGeom>
          <a:noFill/>
        </p:spPr>
      </p:pic>
      <p:pic>
        <p:nvPicPr>
          <p:cNvPr id="9219" name="Picture 3" descr="D:\моя работа\ДЛЯ МОЕЙ РАБОТЫ\ДЛЯ ОТЧЕТА ПО ЛЕТУ ФОТО\день ивана купалы 7июля 2014\Фото153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67185" y="2285992"/>
            <a:ext cx="4381477" cy="32861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Безымянныйioiphuuuuuuu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64"/>
            <a:ext cx="9144000" cy="6851500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14348" y="714356"/>
            <a:ext cx="597452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   Развлечение по правилам дорожного движения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                        «Приключения Бабы Яги»:</a:t>
            </a:r>
            <a:endParaRPr kumimoji="0" lang="ru-RU" sz="1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D:\моя работа\ДЛЯ МОЕЙ РАБОТЫ\ДЛЯ ОТЧЕТА ПО ЛЕТУ ФОТО\развлечение по ПДД Пиключения БабыЯги\Фото005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57224" y="1500174"/>
            <a:ext cx="2928958" cy="3905278"/>
          </a:xfrm>
          <a:prstGeom prst="rect">
            <a:avLst/>
          </a:prstGeom>
          <a:noFill/>
        </p:spPr>
      </p:pic>
      <p:pic>
        <p:nvPicPr>
          <p:cNvPr id="10243" name="Picture 3" descr="D:\моя работа\ДЛЯ МОЕЙ РАБОТЫ\ДЛЯ ОТЧЕТА ПО ЛЕТУ ФОТО\развлечение по ПДД Пиключения БабыЯги\Фото006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628" y="1500174"/>
            <a:ext cx="2930132" cy="39068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C:\Users\1\Desktop\Безымянныйioiphuuuuuuu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15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357422" y="428604"/>
            <a:ext cx="46140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РАБОТА С РОДИТЕЛЯМИ: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14282" y="1214422"/>
            <a:ext cx="828680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летний период активно продолжалось сотрудничество с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родителями воспитанников в форме:</a:t>
            </a:r>
          </a:p>
          <a:p>
            <a:pPr>
              <a:lnSpc>
                <a:spcPct val="150000"/>
              </a:lnSpc>
            </a:pP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индивидуальных</a:t>
            </a:r>
            <a:r>
              <a:rPr kumimoji="0" lang="ru-RU" sz="1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консультаций и бесед;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организации и проведения тематических выставок и конкурсов;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kumimoji="0" lang="ru-RU" sz="1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помощь при благоустройстве участка группы;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памяток на стенд «Летняя жара, закаляться нам пора», «Режим дня в летний период»       «Осторожно, огонь!»,         «Знаем правила дорожного движения» и другие;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посещение и принятие участий в мероприятиях (утренняя гимнастика на улице, развлекательные мероприятия группы).</a:t>
            </a:r>
          </a:p>
          <a:p>
            <a:pPr>
              <a:lnSpc>
                <a:spcPct val="150000"/>
              </a:lnSpc>
            </a:pP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00034" y="357166"/>
            <a:ext cx="3770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1\Desktop\Безымянныйioiphuuuuuuu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63"/>
            <a:ext cx="9144000" cy="6960641"/>
          </a:xfrm>
          <a:prstGeom prst="rect">
            <a:avLst/>
          </a:prstGeom>
          <a:noFill/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57158" y="357166"/>
            <a:ext cx="8153400" cy="629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ЦЕЛЬ: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сохранение и укрепление физического и психического здоровья детей с                                    	учётом их возрастных особенностей.</a:t>
            </a:r>
          </a:p>
          <a:p>
            <a:endParaRPr lang="ru-RU" dirty="0" smtClean="0"/>
          </a:p>
          <a:p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ЗАДАЧИ по</a:t>
            </a:r>
            <a:r>
              <a:rPr kumimoji="0" lang="ru-RU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основным направлениям развития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</a:p>
          <a:p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ru-RU" u="sng" dirty="0" smtClean="0"/>
              <a:t>Познавательное:</a:t>
            </a:r>
            <a:endParaRPr lang="ru-RU" dirty="0" smtClean="0"/>
          </a:p>
          <a:p>
            <a:r>
              <a:rPr lang="ru-RU" dirty="0" smtClean="0"/>
              <a:t>	- формирование представлений о себе, других людях; о малой Родине 	и Отечестве.</a:t>
            </a:r>
          </a:p>
          <a:p>
            <a:r>
              <a:rPr lang="ru-RU" dirty="0" smtClean="0"/>
              <a:t>  	  - стимулировать интерес детей к познанию окружающего мира 	посредством представлений о природе и человеке;</a:t>
            </a:r>
          </a:p>
          <a:p>
            <a:pPr lvl="2">
              <a:buFontTx/>
              <a:buChar char="-"/>
            </a:pPr>
            <a:r>
              <a:rPr lang="ru-RU" dirty="0" smtClean="0"/>
              <a:t>воспитывать у детей интерес, внимание и доброжелательное отношение к окружающим.</a:t>
            </a:r>
          </a:p>
          <a:p>
            <a:endParaRPr lang="ru-RU" dirty="0" smtClean="0"/>
          </a:p>
          <a:p>
            <a:pPr lvl="0"/>
            <a:r>
              <a:rPr lang="ru-RU" dirty="0" smtClean="0"/>
              <a:t>          2. </a:t>
            </a:r>
            <a:r>
              <a:rPr lang="ru-RU" u="sng" dirty="0" smtClean="0"/>
              <a:t>Речевое:</a:t>
            </a:r>
            <a:endParaRPr lang="ru-RU" dirty="0" smtClean="0"/>
          </a:p>
          <a:p>
            <a:r>
              <a:rPr lang="ru-RU" dirty="0" smtClean="0"/>
              <a:t>		-продолжать развивать речь и речевое общение 			дошкольников;</a:t>
            </a:r>
          </a:p>
          <a:p>
            <a:r>
              <a:rPr lang="ru-RU" dirty="0" smtClean="0"/>
              <a:t>		- обогащать активный словарь </a:t>
            </a:r>
          </a:p>
          <a:p>
            <a:r>
              <a:rPr lang="ru-RU" dirty="0" smtClean="0"/>
              <a:t>		-знакомство с книжной культурой, детской литературы.</a:t>
            </a:r>
          </a:p>
          <a:p>
            <a:pPr marL="342900" indent="-342900"/>
            <a:endParaRPr lang="ru-RU" dirty="0" smtClean="0"/>
          </a:p>
          <a:p>
            <a:pPr marL="342900" indent="-342900"/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Безымянныйioiphuuuuuuu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64"/>
            <a:ext cx="9144000" cy="6851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642918"/>
            <a:ext cx="778674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информационный материал на темы: «Закаливание детей летом», «Отдых вместе с ребенком», «Как провести интересно время с ребенком на прогулке», «Как вести себя на природе», «Оказание первой медицинской помощи при ожогах, укусах, солнечном ударе», «Менингококковая инфекция».</a:t>
            </a:r>
          </a:p>
        </p:txBody>
      </p:sp>
      <p:pic>
        <p:nvPicPr>
          <p:cNvPr id="6" name="Picture 5" descr="D:\моя работа\ДЛЯ МОЕЙ РАБОТЫ\Новая папка (2)\Фото119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57422" y="3143248"/>
            <a:ext cx="4286280" cy="30003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C:\Users\1\Desktop\Безымянныйioiphuuuuuuu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15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85786" y="1428736"/>
            <a:ext cx="778674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работу по реализации летнего оздоровительного проекта считаем удовлетворительной.  Ожидаемых результатов по проекту достигли.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571480"/>
            <a:ext cx="14606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Вывод: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D:\моя работа\ДЛЯ МОЕЙ РАБОТЫ\ДЛЯ ОТЧЕТА ПО ЛЕТУ ФОТО\день ивана купалы 7июля 2014\Фото150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85919" y="2857496"/>
            <a:ext cx="4714908" cy="35361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428604"/>
            <a:ext cx="7543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      побуждать к самостоятельной передаче образов в рисунке, лепке, аппликации;</a:t>
            </a:r>
          </a:p>
          <a:p>
            <a:r>
              <a:rPr lang="ru-RU" sz="1600" b="1" dirty="0" smtClean="0"/>
              <a:t>   -  продолжать формировать у детей запас музыкальных впечатлений,        использовать их в разных видах деятельности.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42910" y="1357298"/>
            <a:ext cx="9144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 Социально-личностное: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развивать у детей основы социального сознания;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формировать навыки общения и поведения, чувства взаимоуважения, любви, сочувствия, доброжелательность;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знакомить с правилами безопасного поведения;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воспитывать дружеские взаимоотношения в совместной игре.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Users\1\Desktop\Безымянныйioiphuuuuuuu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63"/>
            <a:ext cx="9144000" cy="6960641"/>
          </a:xfrm>
          <a:prstGeom prst="rect">
            <a:avLst/>
          </a:prstGeom>
          <a:noFill/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00034" y="428604"/>
            <a:ext cx="8101042" cy="724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dirty="0" smtClean="0"/>
              <a:t>3. </a:t>
            </a:r>
            <a:r>
              <a:rPr lang="ru-RU" u="sng" dirty="0" smtClean="0"/>
              <a:t>Физическое: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	- продолжать работу по укреплению здоровья, развитию двигательных 	способностей и качеств (координацию , гибкость);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	- формирование начальных представлений о некоторых видах спорта,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 	овладение подвижными играми с правилами;</a:t>
            </a:r>
          </a:p>
          <a:p>
            <a:pPr lvl="2">
              <a:lnSpc>
                <a:spcPct val="150000"/>
              </a:lnSpc>
              <a:buFontTx/>
              <a:buChar char="-"/>
            </a:pPr>
            <a:r>
              <a:rPr lang="ru-RU" dirty="0" smtClean="0"/>
              <a:t>знакомство с ценностями о здоровом образе жизни, овладение его элементарными нормами и правилами.</a:t>
            </a:r>
          </a:p>
          <a:p>
            <a:pPr lvl="0">
              <a:lnSpc>
                <a:spcPct val="150000"/>
              </a:lnSpc>
            </a:pPr>
            <a:r>
              <a:rPr lang="ru-RU" dirty="0" smtClean="0"/>
              <a:t>4. </a:t>
            </a:r>
            <a:r>
              <a:rPr lang="ru-RU" u="sng" dirty="0" smtClean="0"/>
              <a:t>Художественно-эстетическое: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	- развивать предпосылки </a:t>
            </a:r>
            <a:r>
              <a:rPr lang="ru-RU" dirty="0" err="1" smtClean="0"/>
              <a:t>ценностно</a:t>
            </a:r>
            <a:r>
              <a:rPr lang="ru-RU" dirty="0" smtClean="0"/>
              <a:t>- смыслового восприятия и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	понимания произведений искусства.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	- формировать  элементарные представления о видах искусства 	(восприятие музыки, художественной литературы, фольклора)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	- побуждать к  реализации самостоятельной творческой деятельности 	(изобразительной, музыкальной, конструктивно- модельной)</a:t>
            </a:r>
          </a:p>
          <a:p>
            <a:pPr>
              <a:lnSpc>
                <a:spcPct val="150000"/>
              </a:lnSpc>
            </a:pPr>
            <a:endParaRPr lang="ru-RU" dirty="0" smtClean="0"/>
          </a:p>
          <a:p>
            <a:pPr lvl="0">
              <a:lnSpc>
                <a:spcPct val="150000"/>
              </a:lnSpc>
            </a:pPr>
            <a:r>
              <a:rPr lang="ru-RU" dirty="0" smtClean="0"/>
              <a:t>	</a:t>
            </a:r>
          </a:p>
          <a:p>
            <a:endParaRPr lang="ru-RU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Безымянныйioiphuuuuuuu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60641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85786" y="714356"/>
            <a:ext cx="7215238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5.</a:t>
            </a:r>
            <a:r>
              <a:rPr kumimoji="0" lang="en-US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Социально- коммуникативное:</a:t>
            </a:r>
            <a:endParaRPr kumimoji="0" lang="en-US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		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 развитие общение и взаимодействие ребёнка со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			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сверстником и взрослым, включая моральные и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			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нравственные ценности.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		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- формировать уважительное отношение и чувства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			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принадлежности к своей семье.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		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- формировать позитивные  установки к различным видам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		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труда ,основ безопасного поведения в быту, социуме,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			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природе.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Безымянныйioiphuuuuuuu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60641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71472" y="714356"/>
            <a:ext cx="7286676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Участники: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воспитатели, воспитанники средней группы, музыкальный руководитель, инструктор по физической культуре.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Срок реализации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: с 3 июня по 30 августа 2014 года.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Ожидаемые результаты: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     - снижение уровня заболеваемости среди детей;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     - развитие общекультурных, социально-нравственных, интеллектуальных, коммуникативных  качеств ребенка;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     - повышение компетентности воспитателей в области организации летнего отдыха детей.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" name="Picture 2" descr="C:\Users\1\Desktop\Безымянныйioiphuuuuuuu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64"/>
            <a:ext cx="9144000" cy="685150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357290" y="571480"/>
            <a:ext cx="616123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Мероприятия</a:t>
            </a:r>
          </a:p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познавательного развития: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714348" y="1928802"/>
            <a:ext cx="474687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   Тематические и ситуативные беседы:</a:t>
            </a:r>
            <a:endParaRPr kumimoji="0" lang="ru-RU" sz="1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4" descr="C:\Users\1\Desktop\Безымянныйmmmmnnnnkn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2357430"/>
            <a:ext cx="3016248" cy="1836880"/>
          </a:xfrm>
          <a:prstGeom prst="rect">
            <a:avLst/>
          </a:prstGeom>
          <a:noFill/>
        </p:spPr>
      </p:pic>
      <p:pic>
        <p:nvPicPr>
          <p:cNvPr id="4" name="Picture 5" descr="D:\моя работа\ДЛЯ МОЕЙ РАБОТЫ\ДЛЯ ОТЧЕТА ПО ЛЕТУ ФОТО\Новая папка\Фото004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0800000">
            <a:off x="1450975" y="3500437"/>
            <a:ext cx="3024714" cy="22685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Безымянныйioiphuuuuuuu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64"/>
            <a:ext cx="9144000" cy="6851500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28662" y="500042"/>
            <a:ext cx="49495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   Исследования и экспериментирования:</a:t>
            </a:r>
            <a:endParaRPr kumimoji="0" lang="ru-RU" sz="1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D:\моя работа\ДЛЯ МОЕЙ РАБОТЫ\ДЛЯ ОТЧЕТА ПО ЛЕТУ ФОТО\Новая папка\Фото150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1538" y="1142984"/>
            <a:ext cx="3357533" cy="2518150"/>
          </a:xfrm>
          <a:prstGeom prst="rect">
            <a:avLst/>
          </a:prstGeom>
          <a:noFill/>
        </p:spPr>
      </p:pic>
      <p:pic>
        <p:nvPicPr>
          <p:cNvPr id="3076" name="Picture 4" descr="D:\моя работа\ДЛЯ МОЕЙ РАБОТЫ\ДЛЯ ОТЧЕТА ПО ЛЕТУ ФОТО\Новая папка\Фото150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4607703" y="2250273"/>
            <a:ext cx="3714776" cy="2786082"/>
          </a:xfrm>
          <a:prstGeom prst="rect">
            <a:avLst/>
          </a:prstGeom>
          <a:noFill/>
        </p:spPr>
      </p:pic>
      <p:pic>
        <p:nvPicPr>
          <p:cNvPr id="3077" name="Picture 5" descr="D:\моя работа\ДЛЯ МОЕЙ РАБОТЫ\ДЛЯ ОТЧЕТА ПО ЛЕТУ ФОТО\Новая папка\Фото009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71538" y="3786190"/>
            <a:ext cx="3357586" cy="25181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\Desktop\Безымянныйioiphuuuuuuu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64"/>
            <a:ext cx="9144000" cy="68515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28860" y="285728"/>
            <a:ext cx="389401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Мероприятия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речевого развития: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42910" y="1428736"/>
            <a:ext cx="82453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   Чтение художественной литературы и заучивание стихотворений: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D:\моя работа\ДЛЯ МОЕЙ РАБОТЫ\ДЛЯ ОТЧЕТА ПО ЛЕТУ ФОТО\Новая папка\Фото004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0800000">
            <a:off x="1714480" y="1928802"/>
            <a:ext cx="5335603" cy="400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C:\Users\1\Desktop\Безымянныйioiphuuuuuuu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00"/>
            <a:ext cx="9144000" cy="6851500"/>
          </a:xfrm>
          <a:prstGeom prst="rect">
            <a:avLst/>
          </a:prstGeom>
          <a:noFill/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714348" y="500042"/>
            <a:ext cx="400340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     Артикуляционная гимнастика:</a:t>
            </a:r>
            <a:endParaRPr kumimoji="0" lang="ru-RU" sz="1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3" descr="C:\Users\1\Desktop\ДЛЯ ОТЧЕТА ПО ЛЕТУ ФОТО\Фото116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14414" y="928670"/>
            <a:ext cx="2714644" cy="2035983"/>
          </a:xfrm>
          <a:prstGeom prst="rect">
            <a:avLst/>
          </a:prstGeom>
          <a:noFill/>
        </p:spPr>
      </p:pic>
      <p:pic>
        <p:nvPicPr>
          <p:cNvPr id="14" name="Picture 3" descr="D:\моя работа\ДЛЯ МОЕЙ РАБОТЫ\ДЛЯ ОТЧЕТА ПО ЛЕТУ ФОТО\Фото116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43438" y="928671"/>
            <a:ext cx="2786082" cy="2089562"/>
          </a:xfrm>
          <a:prstGeom prst="rect">
            <a:avLst/>
          </a:prstGeom>
          <a:noFill/>
        </p:spPr>
      </p:pic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1000100" y="3286124"/>
            <a:ext cx="469468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  Рассматривание иллюстраций и книг:</a:t>
            </a:r>
            <a:endParaRPr kumimoji="0" lang="ru-RU" sz="1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D:\моя работа\ДЛЯ МОЕЙ РАБОТЫ\ДЛЯ ОТЧЕТА ПО ЛЕТУ ФОТО\Новая папка (2)\Фото130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071538" y="3786190"/>
            <a:ext cx="3095620" cy="2321715"/>
          </a:xfrm>
          <a:prstGeom prst="rect">
            <a:avLst/>
          </a:prstGeom>
          <a:noFill/>
        </p:spPr>
      </p:pic>
      <p:pic>
        <p:nvPicPr>
          <p:cNvPr id="2052" name="Picture 4" descr="D:\моя работа\ДЛЯ МОЕЙ РАБОТЫ\ДЛЯ ОТЧЕТА ПО ЛЕТУ ФОТО\Новая папка (2)\Фото1303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500562" y="3768310"/>
            <a:ext cx="3071834" cy="2303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472</Words>
  <Application>Microsoft Office PowerPoint</Application>
  <PresentationFormat>Экран (4:3)</PresentationFormat>
  <Paragraphs>96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ерн5ог</cp:lastModifiedBy>
  <cp:revision>108</cp:revision>
  <dcterms:created xsi:type="dcterms:W3CDTF">2013-08-28T13:23:33Z</dcterms:created>
  <dcterms:modified xsi:type="dcterms:W3CDTF">2015-09-03T13:12:41Z</dcterms:modified>
</cp:coreProperties>
</file>