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9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35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5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09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7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44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0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63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4D676-C42D-4E55-8C0A-ACA7A07D9501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35D3B-4346-41CF-8499-2EF6F2B2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1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88640"/>
            <a:ext cx="5472608" cy="1916832"/>
          </a:xfrm>
        </p:spPr>
        <p:txBody>
          <a:bodyPr>
            <a:prstTxWarp prst="textCurveUp">
              <a:avLst/>
            </a:prstTxWarp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БАКТЕРИИ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7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9" y="260648"/>
            <a:ext cx="8559565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урока: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Особенности строения клетки бактерии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     </a:t>
            </a:r>
            <a:r>
              <a:rPr lang="ru-RU" sz="2400" dirty="0" smtClean="0"/>
              <a:t>знакомство с внешними и внутриклеточными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особенностями  бактериальной клетки.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Задачи: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Установить </a:t>
            </a:r>
            <a:r>
              <a:rPr lang="ru-RU" sz="2800" dirty="0"/>
              <a:t>размеры бактериальной </a:t>
            </a:r>
            <a:r>
              <a:rPr lang="ru-RU" sz="2800" dirty="0" smtClean="0"/>
              <a:t>клетки;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Определить форму  клеток  бактерий;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Изучить и зарисовать внешнее и внутреннее строение клетки бактерии;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Определить особенности и значение клеточных структур бактериальной клетки.</a:t>
            </a:r>
            <a:endParaRPr lang="ru-RU" sz="2800" dirty="0"/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>
            <a:off x="8072462" y="571501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8501090" y="6286520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1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553"/>
            <a:ext cx="5832648" cy="65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 rot="16200000">
            <a:off x="7786710" y="6072206"/>
            <a:ext cx="571504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8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 rot="16411372">
            <a:off x="8286776" y="6143644"/>
            <a:ext cx="500066" cy="214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1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0648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А1.  Какая группа организмов самая древняя на нашей планете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Растения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Грибы 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Лишайники</a:t>
            </a:r>
          </a:p>
          <a:p>
            <a:pPr marL="342900" indent="-342900">
              <a:buAutoNum type="arabicParenR" startAt="4"/>
            </a:pPr>
            <a:r>
              <a:rPr lang="ru-RU" sz="2000" dirty="0" smtClean="0"/>
              <a:t>Бактерии</a:t>
            </a:r>
          </a:p>
          <a:p>
            <a:r>
              <a:rPr lang="ru-RU" sz="2000" b="1" dirty="0" smtClean="0"/>
              <a:t>А2.  По </a:t>
            </a:r>
            <a:r>
              <a:rPr lang="ru-RU" sz="2000" b="1" dirty="0"/>
              <a:t>мнению учёных первые бактерии появились на Земле</a:t>
            </a:r>
          </a:p>
          <a:p>
            <a:pPr marL="342900" indent="-342900">
              <a:buAutoNum type="arabicParenR"/>
            </a:pPr>
            <a:r>
              <a:rPr lang="ru-RU" sz="2000" dirty="0"/>
              <a:t>1,3 млрд.  </a:t>
            </a:r>
            <a:r>
              <a:rPr lang="ru-RU" sz="2000" dirty="0" err="1"/>
              <a:t>л.н</a:t>
            </a:r>
            <a:r>
              <a:rPr lang="ru-RU" sz="2000" dirty="0"/>
              <a:t>.</a:t>
            </a:r>
          </a:p>
          <a:p>
            <a:pPr marL="342900" indent="-342900">
              <a:buAutoNum type="arabicParenR"/>
            </a:pPr>
            <a:r>
              <a:rPr lang="ru-RU" sz="2000" dirty="0"/>
              <a:t>3,5 млрд. </a:t>
            </a:r>
            <a:r>
              <a:rPr lang="ru-RU" sz="2000" dirty="0" err="1"/>
              <a:t>л.н</a:t>
            </a:r>
            <a:r>
              <a:rPr lang="ru-RU" sz="2000" dirty="0"/>
              <a:t>.</a:t>
            </a:r>
          </a:p>
          <a:p>
            <a:pPr marL="342900" indent="-342900">
              <a:buAutoNum type="arabicParenR"/>
            </a:pPr>
            <a:r>
              <a:rPr lang="ru-RU" sz="2000" dirty="0"/>
              <a:t>700 млн. </a:t>
            </a:r>
            <a:r>
              <a:rPr lang="ru-RU" sz="2000" dirty="0" err="1"/>
              <a:t>л.н</a:t>
            </a:r>
            <a:r>
              <a:rPr lang="ru-RU" sz="2000" dirty="0"/>
              <a:t>.</a:t>
            </a:r>
          </a:p>
          <a:p>
            <a:pPr marL="342900" indent="-342900">
              <a:buAutoNum type="arabicParenR"/>
            </a:pPr>
            <a:r>
              <a:rPr lang="ru-RU" sz="2000" dirty="0"/>
              <a:t>350 млн. </a:t>
            </a:r>
            <a:r>
              <a:rPr lang="ru-RU" sz="2000" dirty="0" err="1"/>
              <a:t>л.н</a:t>
            </a:r>
            <a:r>
              <a:rPr lang="ru-RU" sz="2000" dirty="0"/>
              <a:t>.</a:t>
            </a:r>
          </a:p>
          <a:p>
            <a:r>
              <a:rPr lang="ru-RU" sz="2000" b="1" dirty="0" smtClean="0"/>
              <a:t>А3.  Бактерии – это представители:</a:t>
            </a:r>
          </a:p>
          <a:p>
            <a:r>
              <a:rPr lang="ru-RU" sz="2000" dirty="0" smtClean="0"/>
              <a:t>1) Эукариотов</a:t>
            </a:r>
          </a:p>
          <a:p>
            <a:r>
              <a:rPr lang="ru-RU" sz="2000" dirty="0" smtClean="0"/>
              <a:t>2) Прокариотов</a:t>
            </a:r>
          </a:p>
          <a:p>
            <a:r>
              <a:rPr lang="ru-RU" sz="2000" dirty="0" smtClean="0"/>
              <a:t>3) Эфемероидов </a:t>
            </a:r>
          </a:p>
          <a:p>
            <a:r>
              <a:rPr lang="ru-RU" sz="2000" dirty="0" smtClean="0"/>
              <a:t>4) Склерофитов </a:t>
            </a:r>
          </a:p>
          <a:p>
            <a:r>
              <a:rPr lang="ru-RU" sz="2000" b="1" dirty="0" smtClean="0"/>
              <a:t> А4.   Где  расположена  наследственная информация бактерии (ДНК)?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В ядре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В ядрышке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В цитоплазме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В вакуоле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336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40" y="234410"/>
            <a:ext cx="8953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Установите соответствие между царствами организмов и признаками строения. Выпишите цифры выбранных ответов. </a:t>
            </a:r>
          </a:p>
          <a:p>
            <a:r>
              <a:rPr lang="ru-RU" sz="2400" dirty="0" smtClean="0"/>
              <a:t>               </a:t>
            </a:r>
          </a:p>
          <a:p>
            <a:r>
              <a:rPr lang="ru-RU" sz="2400" dirty="0" smtClean="0"/>
              <a:t>1) </a:t>
            </a:r>
            <a:r>
              <a:rPr lang="ru-RU" sz="2400" dirty="0" smtClean="0"/>
              <a:t>содержит оформленное ядро;                                                            </a:t>
            </a:r>
          </a:p>
          <a:p>
            <a:r>
              <a:rPr lang="ru-RU" sz="2400" dirty="0" smtClean="0"/>
              <a:t>2) </a:t>
            </a:r>
            <a:r>
              <a:rPr lang="ru-RU" sz="2400" dirty="0" smtClean="0"/>
              <a:t>клеточная стенка состоит из клетчатки (целлюлозы);                   </a:t>
            </a:r>
          </a:p>
          <a:p>
            <a:r>
              <a:rPr lang="ru-RU" sz="2400" dirty="0" smtClean="0"/>
              <a:t>3) </a:t>
            </a:r>
            <a:r>
              <a:rPr lang="ru-RU" sz="2400" dirty="0" smtClean="0"/>
              <a:t>цитоплазма неподвижна;</a:t>
            </a:r>
          </a:p>
          <a:p>
            <a:r>
              <a:rPr lang="ru-RU" sz="2400" dirty="0" smtClean="0"/>
              <a:t>4) </a:t>
            </a:r>
            <a:r>
              <a:rPr lang="ru-RU" sz="2400" dirty="0" smtClean="0"/>
              <a:t>не имеют пластид;</a:t>
            </a:r>
          </a:p>
          <a:p>
            <a:r>
              <a:rPr lang="ru-RU" sz="2400" dirty="0" smtClean="0"/>
              <a:t>5) </a:t>
            </a:r>
            <a:r>
              <a:rPr lang="ru-RU" sz="2400" dirty="0" smtClean="0"/>
              <a:t>размножаются спорами;</a:t>
            </a:r>
          </a:p>
          <a:p>
            <a:r>
              <a:rPr lang="ru-RU" sz="2400" dirty="0" smtClean="0"/>
              <a:t>6) </a:t>
            </a:r>
            <a:r>
              <a:rPr lang="ru-RU" sz="2400" dirty="0" smtClean="0"/>
              <a:t>клетки </a:t>
            </a:r>
            <a:r>
              <a:rPr lang="ru-RU" sz="2400" dirty="0" smtClean="0"/>
              <a:t>крупные;</a:t>
            </a:r>
          </a:p>
          <a:p>
            <a:r>
              <a:rPr lang="ru-RU" sz="2400" dirty="0" smtClean="0"/>
              <a:t>7</a:t>
            </a:r>
            <a:r>
              <a:rPr lang="ru-RU" sz="2400" dirty="0" smtClean="0"/>
              <a:t>) клетка покрыта капсулой;</a:t>
            </a:r>
          </a:p>
          <a:p>
            <a:r>
              <a:rPr lang="ru-RU" sz="2400" dirty="0" smtClean="0"/>
              <a:t>8) крупные вакуоли.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          1) Бактерии</a:t>
            </a:r>
          </a:p>
          <a:p>
            <a:r>
              <a:rPr lang="ru-RU" sz="2400" dirty="0" smtClean="0"/>
              <a:t>          2) Растения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287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569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Вставьте в текст пропущенные слова. Последовательность цифр запишите в тетрадь.</a:t>
            </a:r>
          </a:p>
          <a:p>
            <a:r>
              <a:rPr lang="ru-RU" sz="2400" dirty="0" smtClean="0"/>
              <a:t>                               Питание бактерий.</a:t>
            </a:r>
          </a:p>
          <a:p>
            <a:r>
              <a:rPr lang="ru-RU" sz="2400" dirty="0" smtClean="0"/>
              <a:t>1.Бактерии, получающие органические вещества из отмерших организмов или выделений живых организмов. называются __А.</a:t>
            </a:r>
          </a:p>
          <a:p>
            <a:r>
              <a:rPr lang="ru-RU" sz="2400" dirty="0" smtClean="0"/>
              <a:t>2.Органическими веществами живых организмов питаются __Б.</a:t>
            </a:r>
          </a:p>
          <a:p>
            <a:r>
              <a:rPr lang="ru-RU" sz="2400" dirty="0" smtClean="0"/>
              <a:t>3. Особую группу бактерий, способных к фотосинтезу, составляют __В.  </a:t>
            </a:r>
          </a:p>
          <a:p>
            <a:r>
              <a:rPr lang="ru-RU" sz="2400" dirty="0" smtClean="0"/>
              <a:t>4.Совместно живут с другими организмами и часто приносят им ощутимую пользу бактерии __Г.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симбионты</a:t>
            </a:r>
            <a:r>
              <a:rPr lang="ru-RU" sz="2800" dirty="0" smtClean="0"/>
              <a:t>;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 паразиты;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вибрионы;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цианобактерии;</a:t>
            </a:r>
          </a:p>
          <a:p>
            <a:pPr marL="457200" indent="-457200">
              <a:buAutoNum type="arabicParenR"/>
            </a:pPr>
            <a:r>
              <a:rPr lang="ru-RU" sz="2800" dirty="0" err="1" smtClean="0"/>
              <a:t>сапртрофные</a:t>
            </a:r>
            <a:endParaRPr lang="ru-RU" sz="2800" dirty="0" smtClean="0"/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marL="457200" indent="-457200">
              <a:buAutoNum type="arabicParenR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016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728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Выпишите три верных  характеристики анаэробных бактерий.</a:t>
            </a:r>
          </a:p>
          <a:p>
            <a:r>
              <a:rPr lang="ru-RU" sz="2800" dirty="0" smtClean="0"/>
              <a:t>1) получают энергию в процессе дыхания;</a:t>
            </a:r>
          </a:p>
          <a:p>
            <a:r>
              <a:rPr lang="ru-RU" sz="2800" dirty="0" smtClean="0"/>
              <a:t>2) кислород опасен для их жизни;</a:t>
            </a:r>
          </a:p>
          <a:p>
            <a:r>
              <a:rPr lang="ru-RU" sz="2800" dirty="0" smtClean="0"/>
              <a:t>3) для жизни нужен кислород;</a:t>
            </a:r>
          </a:p>
          <a:p>
            <a:r>
              <a:rPr lang="ru-RU" sz="2800" dirty="0" smtClean="0"/>
              <a:t>4) получают энергию в процессе брожения; </a:t>
            </a:r>
          </a:p>
          <a:p>
            <a:r>
              <a:rPr lang="ru-RU" sz="2800" dirty="0" smtClean="0"/>
              <a:t>5) образуют органические вещества  с использованием энергии солнца;</a:t>
            </a:r>
          </a:p>
          <a:p>
            <a:r>
              <a:rPr lang="ru-RU" sz="2800" dirty="0" smtClean="0"/>
              <a:t>6) обитают в нижних слоях почвы.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267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Установите соответствие.</a:t>
            </a:r>
          </a:p>
          <a:p>
            <a:r>
              <a:rPr lang="ru-RU" sz="2800" dirty="0" smtClean="0"/>
              <a:t>Виды бактерий</a:t>
            </a:r>
          </a:p>
          <a:p>
            <a:r>
              <a:rPr lang="ru-RU" sz="2800" dirty="0" smtClean="0"/>
              <a:t>А) цианобактерии</a:t>
            </a:r>
          </a:p>
          <a:p>
            <a:r>
              <a:rPr lang="ru-RU" sz="2800" dirty="0" smtClean="0"/>
              <a:t>Б) почвенные бактерии</a:t>
            </a:r>
          </a:p>
          <a:p>
            <a:r>
              <a:rPr lang="ru-RU" sz="2800" dirty="0" smtClean="0"/>
              <a:t>В) клубеньковые бактерии</a:t>
            </a:r>
          </a:p>
          <a:p>
            <a:r>
              <a:rPr lang="ru-RU" sz="2800" dirty="0" smtClean="0"/>
              <a:t>Г) бактерии гниения</a:t>
            </a:r>
          </a:p>
          <a:p>
            <a:r>
              <a:rPr lang="ru-RU" sz="2800" dirty="0" smtClean="0"/>
              <a:t>Д) туберкулёзная палочка</a:t>
            </a:r>
          </a:p>
          <a:p>
            <a:endParaRPr lang="ru-RU" sz="2800" dirty="0"/>
          </a:p>
          <a:p>
            <a:r>
              <a:rPr lang="ru-RU" sz="2800" dirty="0" smtClean="0"/>
              <a:t>Группы бактерий по способу питания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Автотрофы                                             3) Паразиты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Симбионты                                            4) Сапротрофы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92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380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прокариоты</dc:title>
  <dc:creator>DNA7 X86</dc:creator>
  <cp:lastModifiedBy>саблина </cp:lastModifiedBy>
  <cp:revision>14</cp:revision>
  <dcterms:created xsi:type="dcterms:W3CDTF">2015-04-09T06:12:45Z</dcterms:created>
  <dcterms:modified xsi:type="dcterms:W3CDTF">2015-04-17T08:04:50Z</dcterms:modified>
</cp:coreProperties>
</file>