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87D8-44B4-4B5B-8A6E-8E528711AC8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0B77B-0F17-4274-A76C-4CC88A8A1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ncientbeasts.ru/dictionary/04/01/aurochs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avepic.org/4364612m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nimalworld.com.ua/images/2010/December/Akva/Dugong-dugon/Dugong_dugon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animalworld.com.ua/images/2010/December/Akva/Dugong-dugon/Dugong_dugon_13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28601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«СОШ с.Усть-Курдюм Саратовского района»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охраны живого мира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учитель биологии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Горбунова В.В.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2014г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pic>
        <p:nvPicPr>
          <p:cNvPr id="22530" name="Picture 2" descr="C:\Users\DNS\Desktop\beliy_medved_medvegonok_foto_01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1525" y="1600200"/>
            <a:ext cx="360094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Голубая</a:t>
            </a:r>
            <a:r>
              <a:rPr lang="ru-RU" dirty="0" smtClean="0"/>
              <a:t> пролеска</a:t>
            </a:r>
            <a:endParaRPr lang="ru-RU" dirty="0"/>
          </a:p>
        </p:txBody>
      </p:sp>
      <p:pic>
        <p:nvPicPr>
          <p:cNvPr id="23554" name="Picture 2" descr="C:\Users\DNS\Desktop\5c2e234a9c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9984" y="1600200"/>
            <a:ext cx="66040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Сон-трава (прострел)</a:t>
            </a:r>
            <a:endParaRPr lang="ru-RU" dirty="0"/>
          </a:p>
        </p:txBody>
      </p:sp>
      <p:pic>
        <p:nvPicPr>
          <p:cNvPr id="24578" name="Picture 2" descr="C:\Users\DNS\Desktop\son-trav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971" y="1600200"/>
            <a:ext cx="604805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Сочевичник</a:t>
            </a:r>
            <a:endParaRPr lang="ru-RU" dirty="0"/>
          </a:p>
        </p:txBody>
      </p:sp>
      <p:pic>
        <p:nvPicPr>
          <p:cNvPr id="25602" name="Picture 2" descr="C:\Users\DNS\Desktop\sochevichnik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Хохлатки</a:t>
            </a:r>
            <a:endParaRPr lang="ru-RU" dirty="0"/>
          </a:p>
        </p:txBody>
      </p:sp>
      <p:pic>
        <p:nvPicPr>
          <p:cNvPr id="26626" name="Picture 2" descr="C:\Users\DNS\Desktop\hohlat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Цикламен</a:t>
            </a:r>
            <a:endParaRPr lang="ru-RU" dirty="0"/>
          </a:p>
        </p:txBody>
      </p:sp>
      <p:pic>
        <p:nvPicPr>
          <p:cNvPr id="29698" name="Picture 2" descr="C:\Users\DNS\Desktop\Cyclamen%20coum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5401" y="1600200"/>
            <a:ext cx="60331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Венерин башмачок</a:t>
            </a:r>
            <a:endParaRPr lang="ru-RU" dirty="0"/>
          </a:p>
        </p:txBody>
      </p:sp>
      <p:pic>
        <p:nvPicPr>
          <p:cNvPr id="28675" name="Picture 3" descr="C:\Users\DNS\Desktop\ab5a21f2c7cc6686f3672d6b9882a71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6623" y="1600200"/>
            <a:ext cx="605075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Кувшинка</a:t>
            </a:r>
            <a:endParaRPr lang="ru-RU" dirty="0"/>
          </a:p>
        </p:txBody>
      </p:sp>
      <p:pic>
        <p:nvPicPr>
          <p:cNvPr id="30722" name="Picture 2" descr="C:\Users\DNS\Desktop\kuvshinka_ves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Кубышка желтая</a:t>
            </a:r>
            <a:endParaRPr lang="ru-RU" dirty="0"/>
          </a:p>
        </p:txBody>
      </p:sp>
      <p:pic>
        <p:nvPicPr>
          <p:cNvPr id="31746" name="Picture 2" descr="C:\Users\DNS\Desktop\800px-Nuphar_lutea_(habitus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Дикий тур</a:t>
            </a:r>
            <a:endParaRPr lang="ru-RU" dirty="0"/>
          </a:p>
        </p:txBody>
      </p:sp>
      <p:pic>
        <p:nvPicPr>
          <p:cNvPr id="4" name="Содержимое 3" descr="http://www.ancientbeasts.ru/dictionary/04/01/aurochs.jpg">
            <a:hlinkClick r:id="rId2" tooltip="&quot;Тур - вымерший дикий бык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34331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Тарпан</a:t>
            </a:r>
            <a:endParaRPr lang="ru-RU" dirty="0"/>
          </a:p>
        </p:txBody>
      </p:sp>
      <p:pic>
        <p:nvPicPr>
          <p:cNvPr id="4" name="Содержимое 3" descr="Изображение с кодом 436461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5646" y="1600200"/>
            <a:ext cx="62927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корова</a:t>
            </a:r>
            <a:endParaRPr lang="ru-RU" dirty="0"/>
          </a:p>
        </p:txBody>
      </p:sp>
      <p:pic>
        <p:nvPicPr>
          <p:cNvPr id="1026" name="Picture 2" descr="Дюгонь, или морская корова (Dugong dugon)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5715000" cy="3629025"/>
          </a:xfrm>
          <a:prstGeom prst="rect">
            <a:avLst/>
          </a:prstGeom>
          <a:noFill/>
        </p:spPr>
      </p:pic>
      <p:pic>
        <p:nvPicPr>
          <p:cNvPr id="1028" name="Picture 4" descr="Дюгонь, или морская корова (Dugong dugon) 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142984"/>
            <a:ext cx="3549780" cy="2509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Дронт</a:t>
            </a:r>
            <a:endParaRPr lang="ru-RU" dirty="0"/>
          </a:p>
        </p:txBody>
      </p:sp>
      <p:pic>
        <p:nvPicPr>
          <p:cNvPr id="17409" name="Picture 1" descr="C:\Users\DNS\Desktop\img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Амурский тигр</a:t>
            </a:r>
            <a:endParaRPr lang="ru-RU" dirty="0"/>
          </a:p>
        </p:txBody>
      </p:sp>
      <p:pic>
        <p:nvPicPr>
          <p:cNvPr id="18434" name="Picture 2" descr="C:\Users\DNS\Desktop\tigrii300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714928" cy="3206151"/>
          </a:xfrm>
          <a:prstGeom prst="rect">
            <a:avLst/>
          </a:prstGeom>
          <a:noFill/>
        </p:spPr>
      </p:pic>
      <p:pic>
        <p:nvPicPr>
          <p:cNvPr id="18435" name="Picture 3" descr="C:\Users\DNS\Desktop\1338245570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1017" y="3000372"/>
            <a:ext cx="6392983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Дальневосточный леопард</a:t>
            </a:r>
            <a:endParaRPr lang="ru-RU" dirty="0"/>
          </a:p>
        </p:txBody>
      </p:sp>
      <p:pic>
        <p:nvPicPr>
          <p:cNvPr id="19458" name="Picture 2" descr="C:\Users\DNS\Desktop\leopard-d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05794"/>
            <a:ext cx="5715000" cy="391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Соболь</a:t>
            </a:r>
            <a:endParaRPr lang="ru-RU" dirty="0"/>
          </a:p>
        </p:txBody>
      </p:sp>
      <p:pic>
        <p:nvPicPr>
          <p:cNvPr id="20482" name="Picture 2" descr="C:\Users\DNS\Desktop\1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Сайгак</a:t>
            </a:r>
            <a:endParaRPr lang="ru-RU" dirty="0"/>
          </a:p>
        </p:txBody>
      </p:sp>
      <p:pic>
        <p:nvPicPr>
          <p:cNvPr id="21506" name="Picture 2" descr="C:\Users\DNS\Desktop\1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004906" cy="2678281"/>
          </a:xfrm>
          <a:prstGeom prst="rect">
            <a:avLst/>
          </a:prstGeom>
          <a:noFill/>
        </p:spPr>
      </p:pic>
      <p:pic>
        <p:nvPicPr>
          <p:cNvPr id="21507" name="Picture 3" descr="C:\Users\DNS\Desktop\cajga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09875"/>
            <a:ext cx="540067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МОУ «СОШ с.Усть-Курдюм Саратовского района»   Важность охраны живого мира</vt:lpstr>
      <vt:lpstr>Дикий тур</vt:lpstr>
      <vt:lpstr>Тарпан</vt:lpstr>
      <vt:lpstr>Морская корова</vt:lpstr>
      <vt:lpstr>Дронт</vt:lpstr>
      <vt:lpstr>                                      Амурский тигр</vt:lpstr>
      <vt:lpstr>Дальневосточный леопард</vt:lpstr>
      <vt:lpstr>Соболь</vt:lpstr>
      <vt:lpstr>Сайгак</vt:lpstr>
      <vt:lpstr>Белый медведь</vt:lpstr>
      <vt:lpstr>Голубая пролеска</vt:lpstr>
      <vt:lpstr>Сон-трава (прострел)</vt:lpstr>
      <vt:lpstr>Сочевичник</vt:lpstr>
      <vt:lpstr>Хохлатки</vt:lpstr>
      <vt:lpstr>Цикламен</vt:lpstr>
      <vt:lpstr>Венерин башмачок</vt:lpstr>
      <vt:lpstr>Кувшинка</vt:lpstr>
      <vt:lpstr>Кубышка желтая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 Иванович</dc:creator>
  <cp:lastModifiedBy>Виктор Иванович</cp:lastModifiedBy>
  <cp:revision>7</cp:revision>
  <dcterms:created xsi:type="dcterms:W3CDTF">2014-05-21T12:21:01Z</dcterms:created>
  <dcterms:modified xsi:type="dcterms:W3CDTF">2015-10-10T20:46:38Z</dcterms:modified>
</cp:coreProperties>
</file>