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>
        <p:scale>
          <a:sx n="75" d="100"/>
          <a:sy n="75" d="100"/>
        </p:scale>
        <p:origin x="-12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E6C6-F698-495C-8719-D5D53854A3D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22AE-C4E3-4CE9-83FE-59FCC74C3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2500330" cy="2571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Матрёшка - уникальная русская игрушка. Вместе с русской березкой и русским самоваром она стала символом России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71480"/>
            <a:ext cx="4700598" cy="5067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5b967352bdd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28625"/>
            <a:ext cx="57864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572140"/>
            <a:ext cx="4114800" cy="64294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стали возникать новые центры по ее изготовлению и росписи.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И пошла матрёшка гулять по свету. Настоящая русская красавица. Румяная, в нарядном сарафане, на голове яркий платочек. Но матрёшка не лентяйка, в руках у неё то серп и хлебные колосья, то уточка или петушок, то корзинка с грибами, ягодами или цветами. Но главное-эта куколка с секретом! Внутри неё прячутся весёлые сестрички - мал - мала - меньше.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дмин\Desktop\Матрешки\matreshk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29622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г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Сергиев - Посад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Untitled-Scanned-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4110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серг-пос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30718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ерг-п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1500174"/>
            <a:ext cx="3286117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Семёнов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Untitled-Scanned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0718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се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54673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Полховский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Майдан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9" descr="полх-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0003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пол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25812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полх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2659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Загорск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Untitled-Scanned-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ntitled-Scanned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928670"/>
            <a:ext cx="42862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Рождение матрёшки.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pic0Guxl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SC_6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8003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int_matrios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34"/>
            <a:ext cx="26511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143000"/>
            <a:ext cx="3214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g_tur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071942"/>
            <a:ext cx="31654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2001 году в Москве открылся музей матрёшки.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_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1911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40fcc3c142c7b6584a82e53600c15c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3114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1431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\Desktop\Матрешки\257395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725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популярная в мире русская деревянная расписная кукла появилась в России в 90х годах XIX века в подмосковной усадьбе Абрамцево, принадлежащей С.И. Мамонтову.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4" name="Содержимое 10" descr="d3ba6ef3310ae2e18a7309f60db0bb474fa5ea721228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551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900486" cy="24399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МАМОНТОВ Савва Иванович - </a:t>
            </a: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крупный промышленник и меценат.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2806B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Мамонтов С.И. создал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своем подмосковном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имении Абрамцево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художественной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жизни России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39329879_Mamontov_by_Rep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889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4114800" cy="179704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4114800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С.И.Мамонтов объединил в своем подмосковном имении плеяду крупнейших русских художников, музыкантов и артистов. Абрамцево становится одним из центров художественной жизни России. Участники кружка художественной молодежи, в который вошли В. М. Васнецов, В. Д. и Е. Д. Поленовы, М. В. Нестеров, и многие другие, живо интересовались русской историей и культурой, собирали и изучали произведения крестьянского искусства, стремясь возродить народные художественные ремесла.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4" descr="В.М.Васнецов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714875"/>
            <a:ext cx="1285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М.М. Антокольский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286000"/>
            <a:ext cx="18351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hlp_mamo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8"/>
            <a:ext cx="2000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25" y="2286000"/>
            <a:ext cx="156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И.И Левитан.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7286625" y="6488113"/>
            <a:ext cx="169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В.М.Васнецов</a:t>
            </a:r>
            <a:r>
              <a:rPr lang="ru-RU">
                <a:solidFill>
                  <a:schemeClr val="tx2"/>
                </a:solidFill>
              </a:rPr>
              <a:t>. </a:t>
            </a:r>
            <a:endParaRPr lang="ru-RU"/>
          </a:p>
        </p:txBody>
      </p:sp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7286625" y="200025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В.Д.Поленов.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7208838" y="4286250"/>
            <a:ext cx="1935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М.М.Антокольский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4929188" y="5143500"/>
            <a:ext cx="157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Ф.И.Шаляпин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7" descr="И.И.Левитан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14290"/>
            <a:ext cx="1928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 descr="В.Д.Поленов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0"/>
            <a:ext cx="18573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4286280" cy="4857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4143404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Однажды в поместье попала японская игрушка, привезённая с острова Хонсю женой С.И.Мамонтова.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Это была фигура добродушного лысого старика, мудреца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Фукурамы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находилось ещё несколько фигурок, вложенных одна в другую. Японцы, кстати, утверждают, что первым выточил подобную игрушку на острове Хонсю русский монах. Эта игрушка и явилась прообразом нашей матрешки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3160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386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471490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Первую русскую матрешку изготовил токарь-игрушечник Василий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Звёздочкин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вдохновившийся фигуркой деревянного мудреца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Фукурамы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стенах мастерской “Детское воспитание”, основанной меценатом Саввой Мамонтовым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5004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20С.Малютин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929066"/>
            <a:ext cx="1857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929330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С.Малютин.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572008"/>
            <a:ext cx="3071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Эскиз для ее росписи создал художник Сергей Малютин, самолично матрёшку и расписавший.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4086196" cy="5857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матрешка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представляла собой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круглолицую, крестьянскую девушку в вышитой рубашке, сарафане и переднике, в цветастом платке, держащую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руках черного петуха.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девочкой с черным петухом следовал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 поменьше, потом - снова девочка, мальчики и девочки чередовались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 и все отличались друг от друга,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самой маленькой и «неделимой» оказалась матрёшка-малышка в виде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пеленатого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младенца. Всего восемь куколок.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matre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642938"/>
            <a:ext cx="301466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mtClean="0">
                <a:solidFill>
                  <a:srgbClr val="002060"/>
                </a:solidFill>
              </a:rPr>
              <a:t>   Русскую </a:t>
            </a:r>
            <a:r>
              <a:rPr lang="ru-RU" dirty="0" smtClean="0">
                <a:solidFill>
                  <a:srgbClr val="002060"/>
                </a:solidFill>
              </a:rPr>
              <a:t>деревянную куклу назвали матрёшкой. Сделано это было неслучайно. В дореволюционной провинции имена Матрёна, Матрёша считались одними из наиболее распространённых женских имён, в основе которых лежит слово «матерь». Эти имена ассоциировалось с </a:t>
            </a:r>
            <a:r>
              <a:rPr lang="ru-RU" dirty="0" smtClean="0">
                <a:solidFill>
                  <a:srgbClr val="002060"/>
                </a:solidFill>
              </a:rPr>
              <a:t>матерью многочисленного </a:t>
            </a:r>
            <a:r>
              <a:rPr lang="ru-RU" dirty="0" smtClean="0">
                <a:solidFill>
                  <a:srgbClr val="002060"/>
                </a:solidFill>
              </a:rPr>
              <a:t>семейства, обладавшей хорошим здоровьем и дородной фигурой. Впоследствии оно сделалось </a:t>
            </a:r>
            <a:r>
              <a:rPr lang="ru-RU" dirty="0" smtClean="0">
                <a:solidFill>
                  <a:srgbClr val="002060"/>
                </a:solidFill>
              </a:rPr>
              <a:t>нарицательным </a:t>
            </a:r>
            <a:r>
              <a:rPr lang="ru-RU" dirty="0" smtClean="0">
                <a:solidFill>
                  <a:srgbClr val="002060"/>
                </a:solidFill>
              </a:rPr>
              <a:t>и стало означать токарное разъёмное красочно расписанное деревянное изделие. Но и по сей день матрёшка остаётся символом материнства, плодородия, поскольку кукла с многочисленным кукольным семейством прекрасно выражает образную основу этого древнейшего символа человеческой культуры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472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Матрёшка - уникальная русская игрушка. Вместе с русской березкой и русским самоваром она стала символом России. </vt:lpstr>
      <vt:lpstr>Слайд 2</vt:lpstr>
      <vt:lpstr> Самая популярная в мире русская деревянная расписная кукла появилась в России в 90х годах XIX века в подмосковной усадьбе Абрамцево, принадлежащей С.И. Мамонтову.   </vt:lpstr>
      <vt:lpstr>МАМОНТОВ Савва Иванович - крупный промышленник и меценат.</vt:lpstr>
      <vt:lpstr>   </vt:lpstr>
      <vt:lpstr>Слайд 6</vt:lpstr>
      <vt:lpstr>Слайд 7</vt:lpstr>
      <vt:lpstr>Слайд 8</vt:lpstr>
      <vt:lpstr>Слайд 9</vt:lpstr>
      <vt:lpstr>В России стали возникать новые центры по ее изготовлению и росписи.  </vt:lpstr>
      <vt:lpstr>город Сергиев - Посад</vt:lpstr>
      <vt:lpstr>город Семёнов</vt:lpstr>
      <vt:lpstr>Полховский Майдан </vt:lpstr>
      <vt:lpstr>город Загорск </vt:lpstr>
      <vt:lpstr>Рождение матрёшки. </vt:lpstr>
      <vt:lpstr>В 2001 году в Москве открылся музей матрёшки.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Матрёшка - уникальная русская игрушка. Вместе с русской березкой и русским самоваром она стала символом России.</dc:title>
  <dc:creator>Админ</dc:creator>
  <cp:lastModifiedBy>Админ</cp:lastModifiedBy>
  <cp:revision>14</cp:revision>
  <dcterms:created xsi:type="dcterms:W3CDTF">2015-09-25T18:31:19Z</dcterms:created>
  <dcterms:modified xsi:type="dcterms:W3CDTF">2015-10-07T18:37:29Z</dcterms:modified>
</cp:coreProperties>
</file>