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9" r:id="rId3"/>
    <p:sldId id="270" r:id="rId4"/>
    <p:sldId id="271" r:id="rId5"/>
    <p:sldId id="272" r:id="rId6"/>
    <p:sldId id="261" r:id="rId7"/>
    <p:sldId id="262" r:id="rId8"/>
    <p:sldId id="265" r:id="rId9"/>
    <p:sldId id="274" r:id="rId10"/>
    <p:sldId id="268" r:id="rId11"/>
    <p:sldId id="27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2C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 hasCustomPrompt="1"/>
          </p:nvPr>
        </p:nvSpPr>
        <p:spPr>
          <a:xfrm>
            <a:off x="428596" y="357166"/>
            <a:ext cx="8229600" cy="1143008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428597" y="285728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«Безопасное  колесо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727396-DE1C-40F5-8EB6-B5DFC8D16D28}" type="datetimeFigureOut">
              <a:rPr lang="ru-RU" smtClean="0"/>
              <a:pPr/>
              <a:t>05.02.2012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5CEB1-FF3D-422D-ACC6-17DCEBAC2F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paqanda-bdd.ru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3.jpeg"/><Relationship Id="rId5" Type="http://schemas.openxmlformats.org/officeDocument/2006/relationships/hyperlink" Target="http://www.rusedu.ru/" TargetMode="External"/><Relationship Id="rId4" Type="http://schemas.openxmlformats.org/officeDocument/2006/relationships/hyperlink" Target="http://www.vlivkor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5.jpeg"/><Relationship Id="rId4" Type="http://schemas.openxmlformats.org/officeDocument/2006/relationships/hyperlink" Target="http://img.autorambler.ru/news/getimg.php?id=4765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1" name="Picture 3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857224" y="214290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Comic Sans MS" pitchFamily="66" charset="0"/>
              </a:rPr>
              <a:t>БЕЗОПАСНОЕ КОЛЕСО</a:t>
            </a:r>
            <a:endParaRPr lang="ru-RU" sz="4800" b="1" dirty="0"/>
          </a:p>
        </p:txBody>
      </p:sp>
      <p:pic>
        <p:nvPicPr>
          <p:cNvPr id="9" name="Picture 2" descr="http://animashky.ru/flist/obludi/28/36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1071546"/>
            <a:ext cx="3929090" cy="535785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214282" y="1357298"/>
            <a:ext cx="585791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       </a:t>
            </a:r>
            <a:r>
              <a:rPr lang="ru-RU" sz="3600" dirty="0" smtClean="0">
                <a:latin typeface="Arial Black" pitchFamily="34" charset="0"/>
              </a:rPr>
              <a:t>Подготовила    </a:t>
            </a:r>
          </a:p>
          <a:p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smtClean="0">
                <a:latin typeface="Arial Black" pitchFamily="34" charset="0"/>
              </a:rPr>
              <a:t>учитель швейного  </a:t>
            </a:r>
          </a:p>
          <a:p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smtClean="0">
                <a:latin typeface="Arial Black" pitchFamily="34" charset="0"/>
              </a:rPr>
              <a:t>    дела  школы    </a:t>
            </a:r>
          </a:p>
          <a:p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smtClean="0">
                <a:latin typeface="Arial Black" pitchFamily="34" charset="0"/>
              </a:rPr>
              <a:t>          №44</a:t>
            </a:r>
          </a:p>
          <a:p>
            <a:r>
              <a:rPr lang="ru-RU" sz="4000" dirty="0" smtClean="0">
                <a:latin typeface="Arial Black" pitchFamily="34" charset="0"/>
              </a:rPr>
              <a:t>  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КОЗЫРЬЯНОВА 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        ИРИНА  </a:t>
            </a:r>
          </a:p>
          <a:p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   ВАСИЛЬЕВНА</a:t>
            </a:r>
            <a:endParaRPr lang="ru-RU" sz="40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85720" y="5336370"/>
            <a:ext cx="642942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i="1" dirty="0" smtClean="0">
                <a:solidFill>
                  <a:srgbClr val="FF0000"/>
                </a:solidFill>
              </a:rPr>
              <a:t>В ДОБРЫЙ ПУТЬ</a:t>
            </a:r>
            <a:endParaRPr lang="ru-RU" sz="6600" b="1" i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71802" y="0"/>
            <a:ext cx="58579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FF0000"/>
                </a:solidFill>
              </a:rPr>
              <a:t>На  улице будьте внимательны дети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Твёрдо запомните правила эти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Правила эти помни всегда</a:t>
            </a:r>
          </a:p>
          <a:p>
            <a:r>
              <a:rPr lang="ru-RU" sz="3600" b="1" i="1" dirty="0" smtClean="0">
                <a:solidFill>
                  <a:srgbClr val="FF0000"/>
                </a:solidFill>
              </a:rPr>
              <a:t>Чтоб не случилась с тобою беда!</a:t>
            </a:r>
          </a:p>
          <a:p>
            <a:endParaRPr lang="ru-RU" sz="2400" b="1" i="1" dirty="0">
              <a:solidFill>
                <a:srgbClr val="FF0000"/>
              </a:solidFill>
            </a:endParaRPr>
          </a:p>
        </p:txBody>
      </p:sp>
      <p:pic>
        <p:nvPicPr>
          <p:cNvPr id="5" name="Picture 15" descr="HAPPYBO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3429000"/>
            <a:ext cx="1714511" cy="3095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Documents and Settings\Ирина\Рабочий стол\дяд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57166"/>
            <a:ext cx="271461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71802" y="357166"/>
            <a:ext cx="29649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0000FF"/>
                </a:solidFill>
              </a:rPr>
              <a:t>РЕСУРСЫ</a:t>
            </a:r>
            <a:endParaRPr lang="ru-RU" sz="4400" b="1" i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4348" y="1857364"/>
            <a:ext cx="70009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hlinkClick r:id="rId3"/>
              </a:rPr>
              <a:t>http</a:t>
            </a:r>
            <a:r>
              <a:rPr lang="ru-RU" sz="2400" dirty="0" smtClean="0">
                <a:hlinkClick r:id="rId3"/>
              </a:rPr>
              <a:t>:</a:t>
            </a:r>
            <a:r>
              <a:rPr lang="en-US" sz="2400" dirty="0" smtClean="0">
                <a:hlinkClick r:id="rId3"/>
              </a:rPr>
              <a:t>//www.propaqanda-bdd.ru</a:t>
            </a:r>
            <a:endParaRPr lang="en-US" sz="2400" dirty="0" smtClean="0"/>
          </a:p>
          <a:p>
            <a:r>
              <a:rPr lang="en-US" sz="2400" dirty="0" smtClean="0">
                <a:hlinkClick r:id="rId4"/>
              </a:rPr>
              <a:t>http</a:t>
            </a:r>
            <a:r>
              <a:rPr lang="ru-RU" sz="2400" dirty="0" smtClean="0">
                <a:hlinkClick r:id="rId4"/>
              </a:rPr>
              <a:t>:</a:t>
            </a:r>
            <a:r>
              <a:rPr lang="en-US" sz="2400" dirty="0" smtClean="0">
                <a:hlinkClick r:id="rId4"/>
              </a:rPr>
              <a:t>//www.vlivkor.com</a:t>
            </a:r>
            <a:endParaRPr lang="en-US" sz="2400" dirty="0" smtClean="0"/>
          </a:p>
          <a:p>
            <a:r>
              <a:rPr lang="en-US" sz="2400" dirty="0" smtClean="0">
                <a:hlinkClick r:id="rId5"/>
              </a:rPr>
              <a:t>http</a:t>
            </a:r>
            <a:r>
              <a:rPr lang="ru-RU" sz="2400" dirty="0" smtClean="0">
                <a:hlinkClick r:id="rId5"/>
              </a:rPr>
              <a:t>:</a:t>
            </a:r>
            <a:r>
              <a:rPr lang="en-US" sz="2400" dirty="0" smtClean="0">
                <a:hlinkClick r:id="rId5"/>
              </a:rPr>
              <a:t>//www.rusedu.ru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0000FF"/>
                </a:solidFill>
              </a:rPr>
              <a:t>http</a:t>
            </a:r>
            <a:r>
              <a:rPr lang="ru-RU" sz="2400" dirty="0" smtClean="0">
                <a:solidFill>
                  <a:srgbClr val="0000FF"/>
                </a:solidFill>
              </a:rPr>
              <a:t>:</a:t>
            </a:r>
            <a:r>
              <a:rPr lang="en-US" sz="2400" dirty="0" smtClean="0">
                <a:solidFill>
                  <a:srgbClr val="0000FF"/>
                </a:solidFill>
              </a:rPr>
              <a:t>//school4-lanq.ucoz.ru</a:t>
            </a:r>
            <a:endParaRPr lang="ru-RU" sz="2400" dirty="0" smtClean="0">
              <a:solidFill>
                <a:srgbClr val="0000FF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6" name="Picture 2" descr="4119_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2786058"/>
            <a:ext cx="2500330" cy="38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pic>
        <p:nvPicPr>
          <p:cNvPr id="3" name="Picture 4" descr="кеун 0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6248" y="0"/>
            <a:ext cx="4168781" cy="6858000"/>
          </a:xfrm>
          <a:prstGeom prst="rect">
            <a:avLst/>
          </a:prstGeom>
          <a:noFill/>
        </p:spPr>
      </p:pic>
      <p:sp>
        <p:nvSpPr>
          <p:cNvPr id="6" name="Вертикальный свиток 5"/>
          <p:cNvSpPr/>
          <p:nvPr/>
        </p:nvSpPr>
        <p:spPr>
          <a:xfrm>
            <a:off x="214282" y="357166"/>
            <a:ext cx="928694" cy="6143668"/>
          </a:xfrm>
          <a:prstGeom prst="verticalScroll">
            <a:avLst/>
          </a:prstGeom>
          <a:solidFill>
            <a:srgbClr val="FFF2C9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Е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Ф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</a:t>
            </a:r>
          </a:p>
          <a:p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Р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WordArt 12"/>
          <p:cNvSpPr>
            <a:spLocks noChangeArrowheads="1" noChangeShapeType="1" noTextEdit="1"/>
          </p:cNvSpPr>
          <p:nvPr/>
        </p:nvSpPr>
        <p:spPr bwMode="auto">
          <a:xfrm>
            <a:off x="4140200" y="357166"/>
            <a:ext cx="3003568" cy="121444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5442"/>
              </a:avLst>
            </a:prstTxWarp>
          </a:bodyPr>
          <a:lstStyle/>
          <a:p>
            <a:pPr algn="ctr"/>
            <a:r>
              <a:rPr lang="ru-R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стой</a:t>
            </a:r>
          </a:p>
        </p:txBody>
      </p:sp>
      <p:sp>
        <p:nvSpPr>
          <p:cNvPr id="10" name="WordArt 13"/>
          <p:cNvSpPr>
            <a:spLocks noChangeArrowheads="1" noChangeShapeType="1" noTextEdit="1"/>
          </p:cNvSpPr>
          <p:nvPr/>
        </p:nvSpPr>
        <p:spPr bwMode="auto">
          <a:xfrm>
            <a:off x="4143372" y="1785926"/>
            <a:ext cx="2928958" cy="10715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7289"/>
              </a:avLst>
            </a:prstTxWarp>
          </a:bodyPr>
          <a:lstStyle/>
          <a:p>
            <a:pPr algn="ctr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- </a:t>
            </a:r>
            <a:r>
              <a:rPr lang="ru-RU" sz="3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"/>
                <a:cs typeface="Arial"/>
              </a:rPr>
              <a:t>жди</a:t>
            </a:r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11" name="WordArt 14"/>
          <p:cNvSpPr>
            <a:spLocks noChangeArrowheads="1" noChangeShapeType="1" noTextEdit="1"/>
          </p:cNvSpPr>
          <p:nvPr/>
        </p:nvSpPr>
        <p:spPr bwMode="auto">
          <a:xfrm rot="10800000" flipV="1">
            <a:off x="4071934" y="3357562"/>
            <a:ext cx="3024188" cy="140336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6512"/>
              </a:avLst>
            </a:prstTxWarp>
          </a:bodyPr>
          <a:lstStyle/>
          <a:p>
            <a:pPr algn="ctr"/>
            <a:endParaRPr lang="ru-RU" sz="3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800080"/>
              </a:solidFill>
              <a:latin typeface="Arial"/>
              <a:cs typeface="Arial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3143248"/>
            <a:ext cx="39290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600" i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B050"/>
                </a:solidFill>
                <a:latin typeface="Arial"/>
                <a:cs typeface="Arial"/>
              </a:rPr>
              <a:t>-иди</a:t>
            </a:r>
            <a:endParaRPr lang="ru-RU" sz="9600" i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142976" y="571480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1142976" y="2071678"/>
            <a:ext cx="914400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214414" y="3500438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42844" y="4929199"/>
            <a:ext cx="8786874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Пусть запомнят все вокруг: </a:t>
            </a:r>
          </a:p>
          <a:p>
            <a:r>
              <a:rPr lang="ru-RU" sz="4400" b="1" i="1" dirty="0" smtClean="0">
                <a:solidFill>
                  <a:srgbClr val="FF0000"/>
                </a:solidFill>
              </a:rPr>
              <a:t>светофор ваш лучший друг.</a:t>
            </a:r>
          </a:p>
          <a:p>
            <a:endParaRPr lang="ru-RU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3" grpId="0"/>
      <p:bldP spid="14" grpId="0" animBg="1"/>
      <p:bldP spid="15" grpId="0" animBg="1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кеун 00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143504" cy="6858001"/>
          </a:xfrm>
          <a:prstGeom prst="rect">
            <a:avLst/>
          </a:prstGeom>
          <a:noFill/>
        </p:spPr>
      </p:pic>
      <p:pic>
        <p:nvPicPr>
          <p:cNvPr id="4" name="Picture 1" descr="Картинка 29 из 568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29322" y="285728"/>
            <a:ext cx="3000396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286380" y="4143380"/>
            <a:ext cx="35719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FF"/>
                </a:solidFill>
              </a:rPr>
              <a:t>ПОДЗЕМНЫЙ ПЕРЕХОД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28638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9" descr="0842e428112139af34956e837851327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85728"/>
            <a:ext cx="2786082" cy="307183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57818" y="4286256"/>
            <a:ext cx="378618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</a:rPr>
              <a:t>ПЕШЕХОДНЫЙ ПЕРЕХОД</a:t>
            </a:r>
            <a:endParaRPr lang="ru-RU" sz="44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Picture 4" descr="Дорожные знаки 0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929066"/>
            <a:ext cx="2571768" cy="2428892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571868" y="4214818"/>
            <a:ext cx="535785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ДВИЖЕНИЕ НА ВЕЛОСИПЕДАХ ЗАПРЕЩЕНО</a:t>
            </a:r>
            <a:endParaRPr lang="ru-RU" sz="4400" b="1" i="1" dirty="0"/>
          </a:p>
        </p:txBody>
      </p:sp>
      <p:pic>
        <p:nvPicPr>
          <p:cNvPr id="5" name="Picture 5" descr="Дорожные знаки 0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0034" y="285728"/>
            <a:ext cx="2643206" cy="250033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3357554" y="1000108"/>
            <a:ext cx="55007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ОСТОРОЖНО, ДЕТИ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07229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714744" y="5143512"/>
            <a:ext cx="52864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i="1" dirty="0" smtClean="0">
                <a:solidFill>
                  <a:srgbClr val="FF0000"/>
                </a:solidFill>
              </a:rPr>
              <a:t>ВЪЕЗД ЗАПРЕЩЁН</a:t>
            </a:r>
            <a:endParaRPr lang="ru-RU" sz="4400" b="1" i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785786" y="857232"/>
            <a:ext cx="2357454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7"/>
          <p:cNvSpPr/>
          <p:nvPr/>
        </p:nvSpPr>
        <p:spPr>
          <a:xfrm>
            <a:off x="1357290" y="1285860"/>
            <a:ext cx="1143008" cy="1285884"/>
          </a:xfrm>
          <a:prstGeom prst="ben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785786" y="4286256"/>
            <a:ext cx="2286016" cy="221457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 flipV="1">
            <a:off x="1285852" y="5143512"/>
            <a:ext cx="128588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4214810" y="1714488"/>
            <a:ext cx="34290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ru-RU" sz="4400" b="1" i="1" dirty="0" smtClean="0">
                <a:solidFill>
                  <a:srgbClr val="0070C0"/>
                </a:solidFill>
              </a:rPr>
              <a:t>ПОВОРОТ</a:t>
            </a:r>
            <a:endParaRPr lang="ru-RU" sz="4400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3071802" y="571480"/>
            <a:ext cx="3571900" cy="76944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i="1" dirty="0" smtClean="0">
                <a:solidFill>
                  <a:srgbClr val="0000FF"/>
                </a:solidFill>
              </a:rPr>
              <a:t>ВИКТОРИНА</a:t>
            </a:r>
            <a:endParaRPr lang="ru-RU" sz="4400" i="1" dirty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" y="2357431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1.Как называется основная дорога пешехода?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3071810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2.В каких местах можно переходить улицу?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714752"/>
            <a:ext cx="9144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3.Можно ли перебегать дорогу перед близко идущим транспортом?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786322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4.Почему нельзя этого делать?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42926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5.Где можно ждать общественный транспорт?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6097904"/>
            <a:ext cx="914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6.С какой стороны нужно обходить автобус?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flipV="1">
            <a:off x="571472" y="5012778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11" name="Picture 5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"/>
            <a:ext cx="2357454" cy="22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dmin\Desktop\Green2MasterPre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0" y="6060490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12.Как обозначаются пешеходные переходы?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500063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3200" b="1" i="1" dirty="0" smtClean="0">
                <a:solidFill>
                  <a:srgbClr val="0000FF"/>
                </a:solidFill>
              </a:rPr>
              <a:t>11.На какой цвет светофора нельзя переходить улицу?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0050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10.Где на проезжей части можно переждать движущийся транспорт?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292893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9.Можно ли кататься на велосипеде по проезжей части?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1785926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8.С какого возраста детям можно ездить по городу на велосипеде? А на мопеде?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785794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7.Когда можно входить в автобус и выходить из него?</a:t>
            </a:r>
            <a:endParaRPr lang="ru-RU" sz="3200" b="1" i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196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«Безопасное колесо»</dc:title>
  <dc:creator>admin</dc:creator>
  <cp:lastModifiedBy>User</cp:lastModifiedBy>
  <cp:revision>34</cp:revision>
  <dcterms:created xsi:type="dcterms:W3CDTF">2011-10-24T16:49:58Z</dcterms:created>
  <dcterms:modified xsi:type="dcterms:W3CDTF">2012-02-05T12:08:32Z</dcterms:modified>
</cp:coreProperties>
</file>