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Обидина</a:t>
            </a:r>
            <a:r>
              <a:rPr lang="ru-RU" dirty="0" smtClean="0"/>
              <a:t> Полина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DNS\Desktop\ффф\Обидина П.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3649859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43372" cy="574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119" y="570936"/>
            <a:ext cx="4535881" cy="628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119492"/>
            <a:ext cx="4857752" cy="673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Обидина Полина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Обидина Полина </dc:title>
  <dc:creator>DNS</dc:creator>
  <cp:lastModifiedBy>Учитель</cp:lastModifiedBy>
  <cp:revision>4</cp:revision>
  <dcterms:created xsi:type="dcterms:W3CDTF">2015-10-04T17:26:22Z</dcterms:created>
  <dcterms:modified xsi:type="dcterms:W3CDTF">2015-10-09T11:44:17Z</dcterms:modified>
</cp:coreProperties>
</file>