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42918"/>
            <a:ext cx="4214826" cy="71438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Галимов</a:t>
            </a:r>
            <a:r>
              <a:rPr lang="ru-RU" dirty="0" smtClean="0"/>
              <a:t> Константин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DNS\Desktop\ффф\галимов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1500174"/>
            <a:ext cx="5572164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0"/>
            <a:ext cx="3980296" cy="552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043481"/>
            <a:ext cx="4000528" cy="5549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19" y="142852"/>
            <a:ext cx="381094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214290"/>
            <a:ext cx="3777865" cy="52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Галимов Константин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Галимов Константин</dc:title>
  <dc:creator>DNS</dc:creator>
  <cp:lastModifiedBy>Учитель</cp:lastModifiedBy>
  <cp:revision>2</cp:revision>
  <dcterms:created xsi:type="dcterms:W3CDTF">2015-10-04T17:48:57Z</dcterms:created>
  <dcterms:modified xsi:type="dcterms:W3CDTF">2015-10-09T11:43:54Z</dcterms:modified>
</cp:coreProperties>
</file>