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60" r:id="rId4"/>
    <p:sldId id="259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9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txBody>
          <a:bodyPr/>
          <a:lstStyle/>
          <a:p>
            <a:r>
              <a:rPr lang="ru-RU" dirty="0" err="1" smtClean="0"/>
              <a:t>Военушкин</a:t>
            </a:r>
            <a:r>
              <a:rPr lang="ru-RU" dirty="0" smtClean="0"/>
              <a:t> Александр</a:t>
            </a:r>
            <a:endParaRPr lang="ru-RU" dirty="0"/>
          </a:p>
        </p:txBody>
      </p:sp>
      <p:pic>
        <p:nvPicPr>
          <p:cNvPr id="51202" name="Picture 2" descr="http://ppt4web.ru/images/23/1368/218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9144000" cy="5836924"/>
          </a:xfrm>
          <a:prstGeom prst="rect">
            <a:avLst/>
          </a:prstGeom>
          <a:noFill/>
        </p:spPr>
      </p:pic>
      <p:pic>
        <p:nvPicPr>
          <p:cNvPr id="2050" name="Picture 2" descr="C:\Users\DNS\Desktop\ффф\Военушкин (2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7067" y="1280216"/>
            <a:ext cx="3886176" cy="5181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0" y="152400"/>
            <a:ext cx="47244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1939" y="142852"/>
            <a:ext cx="4641763" cy="6438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214313"/>
            <a:ext cx="4643437" cy="644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317640"/>
            <a:ext cx="4714908" cy="65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NS\Desktop\ффф\Военушкин (1)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339407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</TotalTime>
  <Words>2</Words>
  <Application>Microsoft Office PowerPoint</Application>
  <PresentationFormat>Экран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Военушкин Александр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Военушкин Александр</dc:title>
  <dc:creator>DNS</dc:creator>
  <cp:lastModifiedBy>Учитель</cp:lastModifiedBy>
  <cp:revision>8</cp:revision>
  <dcterms:created xsi:type="dcterms:W3CDTF">2015-10-04T16:48:46Z</dcterms:created>
  <dcterms:modified xsi:type="dcterms:W3CDTF">2015-10-09T11:43:33Z</dcterms:modified>
</cp:coreProperties>
</file>