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5" autoAdjust="0"/>
    <p:restoredTop sz="86445" autoAdjust="0"/>
  </p:normalViewPr>
  <p:slideViewPr>
    <p:cSldViewPr>
      <p:cViewPr varScale="1">
        <p:scale>
          <a:sx n="66" d="100"/>
          <a:sy n="66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Альжанов</a:t>
            </a:r>
            <a:r>
              <a:rPr lang="ru-RU" dirty="0" smtClean="0"/>
              <a:t> Артем</a:t>
            </a:r>
            <a:endParaRPr lang="ru-RU" dirty="0"/>
          </a:p>
        </p:txBody>
      </p:sp>
      <p:pic>
        <p:nvPicPr>
          <p:cNvPr id="1026" name="Picture 2" descr="C:\Users\DNS\Desktop\ффф\Альжан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550" y="14478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0"/>
            <a:ext cx="4000496" cy="554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209552"/>
            <a:ext cx="4071934" cy="564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0"/>
            <a:ext cx="3104808" cy="430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</TotalTime>
  <Words>2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Солнцестояние</vt:lpstr>
      <vt:lpstr>Альжанов Артем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Учитель</cp:lastModifiedBy>
  <cp:revision>14</cp:revision>
  <dcterms:created xsi:type="dcterms:W3CDTF">2015-10-04T15:03:35Z</dcterms:created>
  <dcterms:modified xsi:type="dcterms:W3CDTF">2015-10-09T11:43:13Z</dcterms:modified>
</cp:coreProperties>
</file>