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7" r:id="rId2"/>
    <p:sldId id="256" r:id="rId3"/>
    <p:sldId id="259" r:id="rId4"/>
    <p:sldId id="261" r:id="rId5"/>
    <p:sldId id="263" r:id="rId6"/>
  </p:sldIdLst>
  <p:sldSz cx="12192000" cy="6858000"/>
  <p:notesSz cx="6858000" cy="9144000"/>
  <p:custDataLst>
    <p:tags r:id="rId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1" autoAdjust="0"/>
    <p:restoredTop sz="94660"/>
  </p:normalViewPr>
  <p:slideViewPr>
    <p:cSldViewPr snapToGrid="0">
      <p:cViewPr varScale="1">
        <p:scale>
          <a:sx n="63" d="100"/>
          <a:sy n="63" d="100"/>
        </p:scale>
        <p:origin x="1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2B0495CC-3C0B-4AAE-8176-A362FC225DAE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78AB2E9-AFE4-466D-B999-1F2635170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484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95CC-3C0B-4AAE-8176-A362FC225DAE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B2E9-AFE4-466D-B999-1F2635170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955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95CC-3C0B-4AAE-8176-A362FC225DAE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B2E9-AFE4-466D-B999-1F2635170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249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95CC-3C0B-4AAE-8176-A362FC225DAE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B2E9-AFE4-466D-B999-1F2635170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864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95CC-3C0B-4AAE-8176-A362FC225DAE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B2E9-AFE4-466D-B999-1F2635170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961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95CC-3C0B-4AAE-8176-A362FC225DAE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B2E9-AFE4-466D-B999-1F2635170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867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95CC-3C0B-4AAE-8176-A362FC225DAE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B2E9-AFE4-466D-B999-1F2635170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83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95CC-3C0B-4AAE-8176-A362FC225DAE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B2E9-AFE4-466D-B999-1F2635170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898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95CC-3C0B-4AAE-8176-A362FC225DAE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B2E9-AFE4-466D-B999-1F2635170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198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95CC-3C0B-4AAE-8176-A362FC225DAE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D78AB2E9-AFE4-466D-B999-1F2635170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36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2B0495CC-3C0B-4AAE-8176-A362FC225DAE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78AB2E9-AFE4-466D-B999-1F2635170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691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B0495CC-3C0B-4AAE-8176-A362FC225DAE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D78AB2E9-AFE4-466D-B999-1F2635170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855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1160" y="491319"/>
            <a:ext cx="10782300" cy="3352800"/>
          </a:xfrm>
        </p:spPr>
        <p:txBody>
          <a:bodyPr/>
          <a:lstStyle/>
          <a:p>
            <a:pPr algn="ctr"/>
            <a:r>
              <a:rPr lang="ru-RU" sz="6000" b="1" i="1" dirty="0" smtClean="0">
                <a:solidFill>
                  <a:srgbClr val="002060"/>
                </a:solidFill>
              </a:rPr>
              <a:t>Методическое пособие </a:t>
            </a:r>
            <a:br>
              <a:rPr lang="ru-RU" sz="6000" b="1" i="1" dirty="0" smtClean="0">
                <a:solidFill>
                  <a:srgbClr val="002060"/>
                </a:solidFill>
              </a:rPr>
            </a:br>
            <a:r>
              <a:rPr lang="ru-RU" sz="6000" b="1" i="1" dirty="0" smtClean="0">
                <a:solidFill>
                  <a:srgbClr val="002060"/>
                </a:solidFill>
              </a:rPr>
              <a:t>для развития речи </a:t>
            </a:r>
            <a:br>
              <a:rPr lang="ru-RU" sz="6000" b="1" i="1" dirty="0" smtClean="0">
                <a:solidFill>
                  <a:srgbClr val="002060"/>
                </a:solidFill>
              </a:rPr>
            </a:br>
            <a:r>
              <a:rPr lang="ru-RU" sz="6000" b="1" i="1" dirty="0">
                <a:solidFill>
                  <a:srgbClr val="002060"/>
                </a:solidFill>
              </a:rPr>
              <a:t>1 </a:t>
            </a:r>
            <a:r>
              <a:rPr lang="ru-RU" sz="6000" b="1" i="1" dirty="0" smtClean="0">
                <a:solidFill>
                  <a:srgbClr val="002060"/>
                </a:solidFill>
              </a:rPr>
              <a:t>класс</a:t>
            </a:r>
            <a:br>
              <a:rPr lang="ru-RU" sz="6000" b="1" i="1" dirty="0" smtClean="0">
                <a:solidFill>
                  <a:srgbClr val="002060"/>
                </a:solidFill>
              </a:rPr>
            </a:br>
            <a:r>
              <a:rPr lang="ru-RU" sz="6000" b="1" i="1" dirty="0" smtClean="0">
                <a:solidFill>
                  <a:srgbClr val="002060"/>
                </a:solidFill>
              </a:rPr>
              <a:t>«Времена года» </a:t>
            </a:r>
            <a:endParaRPr lang="ru-RU" sz="6000" b="1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68516" y="4316059"/>
            <a:ext cx="9228201" cy="1645920"/>
          </a:xfrm>
        </p:spPr>
        <p:txBody>
          <a:bodyPr/>
          <a:lstStyle/>
          <a:p>
            <a:pPr algn="ctr"/>
            <a:r>
              <a:rPr lang="ru-RU" b="1" dirty="0"/>
              <a:t>у</a:t>
            </a:r>
            <a:r>
              <a:rPr lang="ru-RU" b="1" dirty="0" smtClean="0"/>
              <a:t>читель начальных классов</a:t>
            </a:r>
          </a:p>
          <a:p>
            <a:pPr algn="ctr"/>
            <a:r>
              <a:rPr lang="ru-RU" b="1" dirty="0" smtClean="0"/>
              <a:t> ГБОУ СОШ № 461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34032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51" y="184870"/>
            <a:ext cx="4674527" cy="31163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5" r="3689"/>
          <a:stretch/>
        </p:blipFill>
        <p:spPr>
          <a:xfrm>
            <a:off x="7137779" y="220731"/>
            <a:ext cx="4425405" cy="30446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41" y="3521069"/>
            <a:ext cx="4433337" cy="30457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779" y="3521069"/>
            <a:ext cx="4443780" cy="31383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01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forwallpaper.com/files/images/b/b287/b287d843/776261/lake-in-win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95" y="359195"/>
            <a:ext cx="4449686" cy="294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95" y="3591466"/>
            <a:ext cx="4449686" cy="32082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768" y="3591466"/>
            <a:ext cx="4532800" cy="29556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769" y="485409"/>
            <a:ext cx="4532800" cy="28173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542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81" y="485446"/>
            <a:ext cx="4070627" cy="28103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004" y="3620932"/>
            <a:ext cx="4585648" cy="28796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819" y="447069"/>
            <a:ext cx="4052793" cy="28487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150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68" y="404166"/>
            <a:ext cx="4291676" cy="26846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644" y="3448756"/>
            <a:ext cx="4133004" cy="30970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824" y="404166"/>
            <a:ext cx="4365436" cy="292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3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KEY" val="XPKJHG"/>
  <p:tag name="RESPONSEDETAILS" val="&lt;NewDataSet&gt;&lt;xs:schema id=&quot;NewDataSet&quot; xmlns=&quot;&quot; xmlns:xs=&quot;http://www.w3.org/2001/XMLSchema&quot; xmlns:msdata=&quot;urn:schemas-microsoft-com:xml-msdata&quot;&gt;&lt;xs:element name=&quot;NewDataSet&quot; msdata:IsDataSet=&quot;true&quot; msdata:MainDataTable=&quot;ResponseDetails&quot; msdata:UseCurrentLocale=&quot;true&quot;&gt;&lt;xs:complexType&gt;&lt;xs:choice minOccurs=&quot;0&quot; maxOccurs=&quot;unbounded&quot;&gt;&lt;xs:element name=&quot;ResponseDetails&quot;&gt;&lt;xs:complexType&gt;&lt;xs:sequence&gt;&lt;xs:element name=&quot;Response_List_Id&quot; type=&quot;xs:string&quot; minOccurs=&quot;0&quot; /&gt;&lt;xs:element name=&quot;Activity_ID&quot; type=&quot;xs:string&quot; minOccurs=&quot;0&quot; /&gt;&lt;xs:element name=&quot;Response_List_Name&quot; type=&quot;xs:string&quot; minOccurs=&quot;0&quot; /&gt;&lt;xs:element name=&quot;Slide_Type&quot; type=&quot;xs:string&quot; minOccurs=&quot;0&quot; /&gt;&lt;xs:element name=&quot;Response_List&quot; type=&quot;xs:string&quot; minOccurs=&quot;0&quot; /&gt;&lt;/xs:sequence&gt;&lt;/xs:complexType&gt;&lt;/xs:element&gt;&lt;/xs:choice&gt;&lt;/xs:complexType&gt;&lt;/xs:element&gt;&lt;/xs:schema&gt;&lt;ResponseDetails&gt;&lt;Response_List_Id&gt;Default&lt;/Response_List_Id&gt;&lt;Activity_ID /&gt;&lt;Response_List_Name&gt;Default&lt;/Response_List_Name&gt;&lt;Slide_Type&gt;LikertScale&lt;/Slide_Type&gt;&lt;Response_List&gt;Strongly AgreeÜAgreeÜNeither Agree Nor DisagreeÜDisagreeÜStrongly Disagree&lt;/Response_List&gt;&lt;/ResponseDetails&gt;&lt;ResponseDetails&gt;&lt;Response_List_Id&gt;Custom1&lt;/Response_List_Id&gt;&lt;Activity_ID /&gt;&lt;Response_List_Name&gt;Custom1&lt;/Response_List_Name&gt;&lt;Slide_Type&gt;LikertScale&lt;/Slide_Type&gt;&lt;Response_List /&gt;&lt;/ResponseDetails&gt;&lt;ResponseDetails&gt;&lt;Response_List_Id&gt;Custom2&lt;/Response_List_Id&gt;&lt;Activity_ID /&gt;&lt;Response_List_Name&gt;Custom2&lt;/Response_List_Name&gt;&lt;Slide_Type&gt;LikertScale&lt;/Slide_Type&gt;&lt;Response_List /&gt;&lt;/ResponseDetails&gt;&lt;ResponseDetails&gt;&lt;Response_List_Id&gt;Custom3&lt;/Response_List_Id&gt;&lt;Activity_ID /&gt;&lt;Response_List_Name&gt;Custom3&lt;/Response_List_Name&gt;&lt;Slide_Type&gt;LikertScale&lt;/Slide_Type&gt;&lt;Response_List /&gt;&lt;/ResponseDetails&gt;&lt;ResponseDetails&gt;&lt;Response_List_Id&gt;Custom4&lt;/Response_List_Id&gt;&lt;Activity_ID /&gt;&lt;Response_List_Name&gt;Custom4&lt;/Response_List_Name&gt;&lt;Slide_Type&gt;LikertScale&lt;/Slide_Type&gt;&lt;Response_List /&gt;&lt;/ResponseDetails&gt;&lt;ResponseDetails&gt;&lt;Response_List_Id&gt;Custom5&lt;/Response_List_Id&gt;&lt;Activity_ID /&gt;&lt;Response_List_Name&gt;Custom5&lt;/Response_List_Name&gt;&lt;Slide_Type&gt;LikertScale&lt;/Slide_Type&gt;&lt;Response_List /&gt;&lt;/ResponseDetails&gt;&lt;ResponseDetails&gt;&lt;Response_List_Id&gt;Text&lt;/Response_List_Id&gt;&lt;Activity_ID /&gt;&lt;Response_List_Name&gt;Text (Essay)&lt;/Response_List_Name&gt;&lt;Slide_Type&gt;LikertScale&lt;/Slide_Type&gt;&lt;Response_List /&gt;&lt;/ResponseDetails&gt;&lt;/NewDataSet&gt;"/>
  <p:tag name="DEMOGRAPHICDETAILS" val="&lt;NewDataSet&gt;&lt;xs:schema id=&quot;NewDataSet&quot; xmlns=&quot;&quot; xmlns:xs=&quot;http://www.w3.org/2001/XMLSchema&quot; xmlns:msdata=&quot;urn:schemas-microsoft-com:xml-msdata&quot;&gt;&lt;xs:element name=&quot;NewDataSet&quot; msdata:IsDataSet=&quot;true&quot; msdata:MainDataTable=&quot;DemographicDetails&quot; msdata:UseCurrentLocale=&quot;true&quot;&gt;&lt;xs:complexType&gt;&lt;xs:choice minOccurs=&quot;0&quot; maxOccurs=&quot;unbounded&quot;&gt;&lt;xs:element name=&quot;DemographicDetails&quot;&gt;&lt;xs:complexType&gt;&lt;xs:sequence&gt;&lt;xs:element name=&quot;Demographic_Id&quot; type=&quot;xs:int&quot; minOccurs=&quot;0&quot; /&gt;&lt;xs:element name=&quot;Demographic_Value&quot; type=&quot;xs:string&quot; minOccurs=&quot;0&quot; /&gt;&lt;/xs:sequence&gt;&lt;/xs:complexType&gt;&lt;/xs:element&gt;&lt;/xs:choice&gt;&lt;/xs:complexType&gt;&lt;/xs:element&gt;&lt;/xs:schema&gt;&lt;DemographicDetails&gt;&lt;Demographic_Id&gt;1&lt;/Demographic_Id&gt;&lt;Demographic_Value&gt;Возраст&lt;/Demographic_Value&gt;&lt;/DemographicDetails&gt;&lt;DemographicDetails&gt;&lt;Demographic_Id&gt;2&lt;/Demographic_Id&gt;&lt;Demographic_Value&gt;Внешность&lt;/Demographic_Value&gt;&lt;/DemographicDetails&gt;&lt;DemographicDetails&gt;&lt;Demographic_Id&gt;3&lt;/Demographic_Id&gt;&lt;Demographic_Value&gt;Пол&lt;/Demographic_Value&gt;&lt;/DemographicDetails&gt;&lt;DemographicDetails&gt;&lt;Demographic_Id&gt;4&lt;/Demographic_Id&gt;&lt;Demographic_Value&gt;Язык&lt;/Demographic_Value&gt;&lt;/DemographicDetails&gt;&lt;DemographicDetails&gt;&lt;Demographic_Id&gt;5&lt;/Demographic_Id&gt;&lt;Demographic_Value&gt;Семейное положение&lt;/Demographic_Value&gt;&lt;/DemographicDetails&gt;&lt;DemographicDetails&gt;&lt;Demographic_Id&gt;6&lt;/Demographic_Id&gt;&lt;Demographic_Value&gt;Национальность&lt;/Demographic_Value&gt;&lt;/DemographicDetails&gt;&lt;DemographicDetails&gt;&lt;Demographic_Id&gt;7&lt;/Demographic_Id&gt;&lt;Demographic_Value&gt;оккупация&lt;/Demographic_Value&gt;&lt;/DemographicDetails&gt;&lt;DemographicDetails&gt;&lt;Demographic_Id&gt;8&lt;/Demographic_Id&gt;&lt;Demographic_Value&gt;религия&lt;/Demographic_Value&gt;&lt;/DemographicDetails&gt;&lt;/NewDataSet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PONSE_TIME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PONSE_TIME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RKS" val="0"/>
  <p:tag name="RESPONSE_TIME" val="10"/>
</p:tagLst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Метрополия</Template>
  <TotalTime>141</TotalTime>
  <Words>10</Words>
  <Application>Microsoft Office PowerPoint</Application>
  <PresentationFormat>Широкоэкранный</PresentationFormat>
  <Paragraphs>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Calibri Light</vt:lpstr>
      <vt:lpstr>Метрополия</vt:lpstr>
      <vt:lpstr>Методическое пособие  для развития речи  1 класс «Времена года»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2015-10-08T11:18:14Z</dcterms:created>
  <dcterms:modified xsi:type="dcterms:W3CDTF">2015-10-13T10:52:41Z</dcterms:modified>
</cp:coreProperties>
</file>