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4" r:id="rId6"/>
    <p:sldId id="267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5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693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39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472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42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742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820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88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665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15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472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506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4DBC0-6A32-4BF0-BA4C-6BED5D2C0F85}" type="datetimeFigureOut">
              <a:rPr lang="ru-RU" smtClean="0"/>
              <a:t>11.06.2014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F3F7FB-5FCF-47C3-A46D-8D67DA9201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059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nyppt.ru/load/fony/detskij_den_rozhdenija/40-1-0-2139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ishikrasivo.ru/uchimsya-schitat" TargetMode="External"/><Relationship Id="rId4" Type="http://schemas.openxmlformats.org/officeDocument/2006/relationships/hyperlink" Target="http://lib3.podelise.ru/docs/827/index-13881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51" y="174975"/>
            <a:ext cx="8712968" cy="65426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823" y="260648"/>
            <a:ext cx="5904655" cy="187220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98240" y="5145161"/>
            <a:ext cx="3240360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Подготовила: Панова И.А.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у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читель начальных классов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МОУ СОШ № 1 г. Камешково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Владимирской области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0853">
            <a:off x="6923902" y="4481151"/>
            <a:ext cx="1765721" cy="2045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779912" y="2420888"/>
            <a:ext cx="43204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Состав числа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http://img0.liveinternet.ru/images/attach/c/9/106/576/106576724_5160421_93425614_9D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163" y="2852814"/>
            <a:ext cx="1444472" cy="144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6726" y="4963055"/>
            <a:ext cx="1174825" cy="156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985" y="2276872"/>
            <a:ext cx="1130813" cy="156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4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719"/>
            <a:ext cx="8640960" cy="630106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5220072" y="692696"/>
            <a:ext cx="2016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B0F0"/>
                </a:solidFill>
              </a:rPr>
              <a:t>6</a:t>
            </a:r>
            <a:endParaRPr lang="ru-RU" sz="9600" b="1" dirty="0">
              <a:solidFill>
                <a:srgbClr val="00B0F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777160" y="42839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2+4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3922723" y="42839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1+5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5751523" y="2761591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4+2</a:t>
            </a:r>
            <a:endParaRPr lang="ru-RU" sz="2400" b="1" dirty="0"/>
          </a:p>
        </p:txBody>
      </p:sp>
      <p:sp>
        <p:nvSpPr>
          <p:cNvPr id="10" name="Овал 9"/>
          <p:cNvSpPr/>
          <p:nvPr/>
        </p:nvSpPr>
        <p:spPr>
          <a:xfrm>
            <a:off x="3922723" y="272893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3+3</a:t>
            </a:r>
            <a:endParaRPr lang="ru-RU" sz="2400" b="1" dirty="0"/>
          </a:p>
        </p:txBody>
      </p:sp>
      <p:sp>
        <p:nvSpPr>
          <p:cNvPr id="11" name="Овал 10"/>
          <p:cNvSpPr/>
          <p:nvPr/>
        </p:nvSpPr>
        <p:spPr>
          <a:xfrm>
            <a:off x="7596336" y="273062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5+2</a:t>
            </a:r>
            <a:endParaRPr lang="ru-RU" sz="2400" b="1" dirty="0"/>
          </a:p>
        </p:txBody>
      </p:sp>
      <p:sp>
        <p:nvSpPr>
          <p:cNvPr id="12" name="Овал 11"/>
          <p:cNvSpPr/>
          <p:nvPr/>
        </p:nvSpPr>
        <p:spPr>
          <a:xfrm>
            <a:off x="7596336" y="42839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4+1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389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718"/>
            <a:ext cx="8640960" cy="630106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5508104" y="764704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00B0F0"/>
                </a:solidFill>
              </a:rPr>
              <a:t>7</a:t>
            </a:r>
            <a:endParaRPr lang="ru-RU" sz="9600" dirty="0">
              <a:solidFill>
                <a:srgbClr val="00B0F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275584" y="299208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4+3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5868144" y="301236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6+2</a:t>
            </a: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7443125" y="298910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5+2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7668344" y="472514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4+4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5951984" y="472514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3+5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4275584" y="4725144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6+1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389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69" y="160719"/>
            <a:ext cx="8640960" cy="630106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5580112" y="764704"/>
            <a:ext cx="9522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B0F0"/>
                </a:solidFill>
              </a:rPr>
              <a:t>8</a:t>
            </a:r>
            <a:endParaRPr lang="ru-RU" sz="9600" b="1" dirty="0">
              <a:solidFill>
                <a:srgbClr val="00B0F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694449" y="27561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7+1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3846105" y="445354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5+2</a:t>
            </a: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5719192" y="445354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3+5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5617963" y="27561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6+2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7509455" y="441730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6+1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7458811" y="275614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4+4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389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fixed" ptsTypes="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71" y="188640"/>
            <a:ext cx="8640960" cy="613399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5580112" y="980728"/>
            <a:ext cx="9522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B0F0"/>
                </a:solidFill>
              </a:rPr>
              <a:t>9</a:t>
            </a:r>
            <a:endParaRPr lang="ru-RU" sz="9600" b="1" dirty="0">
              <a:solidFill>
                <a:srgbClr val="00B0F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707904" y="296605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8+1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3657600" y="45091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7+2</a:t>
            </a:r>
            <a:endParaRPr lang="ru-RU" sz="2400" b="1" dirty="0"/>
          </a:p>
        </p:txBody>
      </p:sp>
      <p:sp>
        <p:nvSpPr>
          <p:cNvPr id="6" name="Овал 5"/>
          <p:cNvSpPr/>
          <p:nvPr/>
        </p:nvSpPr>
        <p:spPr>
          <a:xfrm>
            <a:off x="5370038" y="45091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4+5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5282952" y="2966053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6+3</a:t>
            </a:r>
            <a:endParaRPr lang="ru-RU" sz="2400" b="1" dirty="0"/>
          </a:p>
        </p:txBody>
      </p:sp>
      <p:sp>
        <p:nvSpPr>
          <p:cNvPr id="8" name="Овал 7"/>
          <p:cNvSpPr/>
          <p:nvPr/>
        </p:nvSpPr>
        <p:spPr>
          <a:xfrm>
            <a:off x="7164288" y="443711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3+7</a:t>
            </a:r>
            <a:endParaRPr lang="ru-RU" sz="2400" b="1" dirty="0"/>
          </a:p>
        </p:txBody>
      </p:sp>
      <p:sp>
        <p:nvSpPr>
          <p:cNvPr id="9" name="Овал 8"/>
          <p:cNvSpPr/>
          <p:nvPr/>
        </p:nvSpPr>
        <p:spPr>
          <a:xfrm>
            <a:off x="7174971" y="294942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5+4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389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4 -0.008 0.018 -0.016 0.023 -0.016 c 0.031 0 0.063 0.125 0.063 0.25 c 0 -0.063 0.016 -0.125 0.031 -0.125 c 0.016 0 0.031 0.063 0.031 0.125 c 0 -0.031 0.008 -0.063 0.016 -0.063 c 0.008 0 0.016 0.031 0.016 0.063 c 0 -0.016 0.004 -0.031 0.008 -0.031 c 0.004 0 0.008 0.016 0.008 0.031 c 0 -0.008 0.002 -0.016 0.004 -0.016 c 0.001 0 0.004 0.008 0.004 0.016 c 0 -0.004 0.001 -0.008 0.002 -0.008 c 0 0.001 0.002 0.004 0.002 0.008 c 0 -0.002 0 -0.004 0.001 -0.004 c 0 0.001 0.001 0.002 0.001 0.004 c 0 -0.001 0 -0.002 0 -0.003 c 0.001 0 0.001 0.001 0.001 0.002 c 0.001 0 0.001 -0.001 0.001 -0.002 c 0.001 0 0.001 0.001 0.001 0.002 E" pathEditMode="relative" ptsTypes="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0719"/>
            <a:ext cx="8640960" cy="630106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2" name="Прямоугольник 1"/>
          <p:cNvSpPr/>
          <p:nvPr/>
        </p:nvSpPr>
        <p:spPr>
          <a:xfrm rot="20305684">
            <a:off x="2217603" y="2747545"/>
            <a:ext cx="68798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  <a:endParaRPr lang="ru-RU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41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49" y="99729"/>
            <a:ext cx="8640960" cy="630106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2" name="TextBox 1"/>
          <p:cNvSpPr txBox="1"/>
          <p:nvPr/>
        </p:nvSpPr>
        <p:spPr>
          <a:xfrm>
            <a:off x="3779912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2924944"/>
            <a:ext cx="55446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hlinkClick r:id="rId3"/>
            </a:endParaRPr>
          </a:p>
          <a:p>
            <a:endParaRPr lang="ru-RU" sz="2000" dirty="0">
              <a:hlinkClick r:id="rId3"/>
            </a:endParaRPr>
          </a:p>
          <a:p>
            <a:endParaRPr lang="ru-RU" sz="2000" dirty="0" smtClean="0">
              <a:hlinkClick r:id="rId3"/>
            </a:endParaRP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http://www.manyppt.ru/load/fony/detskij_den_rozhdenija/40-1-0-2139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404664"/>
            <a:ext cx="554461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hlinkClick r:id="rId4"/>
            </a:endParaRPr>
          </a:p>
          <a:p>
            <a:endParaRPr lang="ru-RU" b="1" dirty="0">
              <a:hlinkClick r:id="rId4"/>
            </a:endParaRPr>
          </a:p>
          <a:p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endParaRPr lang="ru-RU" sz="2000" b="1" dirty="0">
              <a:latin typeface="Arial" panose="020B0604020202020204" pitchFamily="34" charset="0"/>
              <a:cs typeface="Arial" panose="020B0604020202020204" pitchFamily="34" charset="0"/>
              <a:hlinkClick r:id="rId4"/>
            </a:endParaRP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://lib3.podelise.ru/docs/827/index-13881.html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916832"/>
            <a:ext cx="504056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hlinkClick r:id="rId5"/>
            </a:endParaRPr>
          </a:p>
          <a:p>
            <a:endParaRPr lang="ru-RU" b="1" dirty="0">
              <a:hlinkClick r:id="rId5"/>
            </a:endParaRPr>
          </a:p>
          <a:p>
            <a:endParaRPr lang="ru-RU" b="1" dirty="0" smtClean="0">
              <a:hlinkClick r:id="rId5"/>
            </a:endParaRPr>
          </a:p>
          <a:p>
            <a:endParaRPr lang="ru-RU" dirty="0" smtClean="0">
              <a:hlinkClick r:id="rId5"/>
            </a:endParaRP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http://pishikrasivo.ru/uchimsya-schi</a:t>
            </a:r>
            <a:r>
              <a:rPr lang="en-US" b="1" dirty="0" smtClean="0">
                <a:hlinkClick r:id="rId5"/>
              </a:rPr>
              <a:t>tat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4316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58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2014-06-11T10:26:26Z</dcterms:created>
  <dcterms:modified xsi:type="dcterms:W3CDTF">2014-06-11T16:20:27Z</dcterms:modified>
</cp:coreProperties>
</file>