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6" r:id="rId2"/>
    <p:sldId id="257" r:id="rId3"/>
    <p:sldId id="258" r:id="rId4"/>
    <p:sldId id="259" r:id="rId5"/>
    <p:sldId id="260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43C84-519A-4DE2-A5AB-5EA25CCFB9AB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C0D32D-7121-445B-A5D5-5EB877018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177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6E921-58E2-40E1-A35B-D8CECBB86544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0C22-13A7-4A23-B94C-E77BF0163EBD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B8FA6-035E-431A-B1DB-37D8D1CD46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0C22-13A7-4A23-B94C-E77BF0163EBD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B8FA6-035E-431A-B1DB-37D8D1CD46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0C22-13A7-4A23-B94C-E77BF0163EBD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B8FA6-035E-431A-B1DB-37D8D1CD4665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0C22-13A7-4A23-B94C-E77BF0163EBD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B8FA6-035E-431A-B1DB-37D8D1CD466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0C22-13A7-4A23-B94C-E77BF0163EBD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B8FA6-035E-431A-B1DB-37D8D1CD46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0C22-13A7-4A23-B94C-E77BF0163EBD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B8FA6-035E-431A-B1DB-37D8D1CD466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0C22-13A7-4A23-B94C-E77BF0163EBD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B8FA6-035E-431A-B1DB-37D8D1CD46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0C22-13A7-4A23-B94C-E77BF0163EBD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B8FA6-035E-431A-B1DB-37D8D1CD46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0C22-13A7-4A23-B94C-E77BF0163EBD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B8FA6-035E-431A-B1DB-37D8D1CD46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0C22-13A7-4A23-B94C-E77BF0163EBD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B8FA6-035E-431A-B1DB-37D8D1CD4665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20C22-13A7-4A23-B94C-E77BF0163EBD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B8FA6-035E-431A-B1DB-37D8D1CD466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2B20C22-13A7-4A23-B94C-E77BF0163EBD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45B8FA6-035E-431A-B1DB-37D8D1CD466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microsoft.com/office/2007/relationships/hdphoto" Target="../media/hdphoto9.wdp"/><Relationship Id="rId5" Type="http://schemas.microsoft.com/office/2007/relationships/hdphoto" Target="../media/hdphoto6.wdp"/><Relationship Id="rId10" Type="http://schemas.openxmlformats.org/officeDocument/2006/relationships/image" Target="../media/image10.png"/><Relationship Id="rId4" Type="http://schemas.openxmlformats.org/officeDocument/2006/relationships/image" Target="../media/image7.jpeg"/><Relationship Id="rId9" Type="http://schemas.microsoft.com/office/2007/relationships/hdphoto" Target="../media/hdphoto8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microsoft.com/office/2007/relationships/hdphoto" Target="../media/hdphoto10.wdp"/><Relationship Id="rId7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microsoft.com/office/2007/relationships/hdphoto" Target="../media/hdphoto18.wdp"/><Relationship Id="rId3" Type="http://schemas.microsoft.com/office/2007/relationships/hdphoto" Target="../media/hdphoto13.wdp"/><Relationship Id="rId7" Type="http://schemas.microsoft.com/office/2007/relationships/hdphoto" Target="../media/hdphoto15.wdp"/><Relationship Id="rId12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microsoft.com/office/2007/relationships/hdphoto" Target="../media/hdphoto17.wdp"/><Relationship Id="rId5" Type="http://schemas.microsoft.com/office/2007/relationships/hdphoto" Target="../media/hdphoto14.wdp"/><Relationship Id="rId10" Type="http://schemas.openxmlformats.org/officeDocument/2006/relationships/image" Target="../media/image21.jpeg"/><Relationship Id="rId4" Type="http://schemas.openxmlformats.org/officeDocument/2006/relationships/image" Target="../media/image18.jpeg"/><Relationship Id="rId9" Type="http://schemas.microsoft.com/office/2007/relationships/hdphoto" Target="../media/hdphoto16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microsoft.com/office/2007/relationships/hdphoto" Target="../media/hdphoto19.wdp"/><Relationship Id="rId7" Type="http://schemas.microsoft.com/office/2007/relationships/hdphoto" Target="../media/hdphoto2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microsoft.com/office/2007/relationships/hdphoto" Target="../media/hdphoto20.wdp"/><Relationship Id="rId4" Type="http://schemas.openxmlformats.org/officeDocument/2006/relationships/image" Target="../media/image24.png"/><Relationship Id="rId9" Type="http://schemas.microsoft.com/office/2007/relationships/hdphoto" Target="../media/hdphoto2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764704"/>
            <a:ext cx="7772400" cy="1470025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Урок окружающего мира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276872"/>
            <a:ext cx="7867600" cy="1584176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Велосипед, как </a:t>
            </a:r>
            <a:r>
              <a:rPr lang="ru-RU" sz="3600" b="1" dirty="0" smtClean="0">
                <a:solidFill>
                  <a:srgbClr val="FF0000"/>
                </a:solidFill>
              </a:rPr>
              <a:t>средство </a:t>
            </a:r>
            <a:r>
              <a:rPr lang="ru-RU" sz="3600" b="1" dirty="0">
                <a:solidFill>
                  <a:srgbClr val="FF0000"/>
                </a:solidFill>
              </a:rPr>
              <a:t>здорового образа </a:t>
            </a:r>
            <a:r>
              <a:rPr lang="ru-RU" sz="3600" b="1" dirty="0" smtClean="0">
                <a:solidFill>
                  <a:srgbClr val="FF0000"/>
                </a:solidFill>
              </a:rPr>
              <a:t>жизни(часть 3)</a:t>
            </a:r>
            <a:endParaRPr lang="ru-RU" sz="3600" b="1" i="1" dirty="0" smtClean="0">
              <a:solidFill>
                <a:srgbClr val="FF0000"/>
              </a:solidFill>
            </a:endParaRPr>
          </a:p>
          <a:p>
            <a:endParaRPr lang="ru-RU" sz="5400" b="1" i="1" dirty="0" smtClean="0">
              <a:solidFill>
                <a:srgbClr val="FF0000"/>
              </a:solidFill>
            </a:endParaRPr>
          </a:p>
          <a:p>
            <a:endParaRPr lang="ru-RU" sz="5400" b="1" i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3798990"/>
            <a:ext cx="720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/>
              <a:t>Учитель начальных классов</a:t>
            </a:r>
          </a:p>
          <a:p>
            <a:pPr algn="r"/>
            <a:r>
              <a:rPr lang="ru-RU" sz="2400" dirty="0" smtClean="0"/>
              <a:t>Долгова Л.А.</a:t>
            </a:r>
          </a:p>
          <a:p>
            <a:pPr algn="r"/>
            <a:r>
              <a:rPr lang="ru-RU" sz="2400" dirty="0" smtClean="0"/>
              <a:t>МОУ «СОШ»</a:t>
            </a:r>
          </a:p>
          <a:p>
            <a:pPr algn="r"/>
            <a:r>
              <a:rPr lang="ru-RU" sz="2400" dirty="0" smtClean="0"/>
              <a:t>с. </a:t>
            </a:r>
            <a:r>
              <a:rPr lang="ru-RU" sz="2400" dirty="0" smtClean="0"/>
              <a:t>Объячево</a:t>
            </a:r>
          </a:p>
          <a:p>
            <a:pPr algn="r"/>
            <a:r>
              <a:rPr lang="ru-RU" sz="2400" smtClean="0"/>
              <a:t>Республика Коми</a:t>
            </a:r>
            <a:endParaRPr lang="ru-RU" sz="2400" dirty="0" smtClean="0"/>
          </a:p>
          <a:p>
            <a:pPr algn="r"/>
            <a:r>
              <a:rPr lang="ru-RU" sz="2400" dirty="0" smtClean="0"/>
              <a:t>2012 г.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347864" y="980728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 2 класс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04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94719" y="2881313"/>
            <a:ext cx="47625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 стрелкой 5"/>
          <p:cNvCxnSpPr/>
          <p:nvPr/>
        </p:nvCxnSpPr>
        <p:spPr>
          <a:xfrm rot="16200000" flipH="1">
            <a:off x="3321835" y="2250273"/>
            <a:ext cx="1000132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1643042" y="3286124"/>
            <a:ext cx="928694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6677" y="374775"/>
            <a:ext cx="642942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Устройство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велосипеда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>
            <a:off x="6286512" y="2357430"/>
            <a:ext cx="642942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6893735" y="3107529"/>
            <a:ext cx="928694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6200000" flipV="1">
            <a:off x="4554594" y="5357825"/>
            <a:ext cx="571504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6200000" flipH="1">
            <a:off x="4536281" y="2893215"/>
            <a:ext cx="1000132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000364" y="1785926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Седло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1142976" y="2928934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Шина/покрышка/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643438" y="2143116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Рама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6572264" y="1785926"/>
            <a:ext cx="651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Руль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7643834" y="2714620"/>
            <a:ext cx="121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Переднее колесо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5130218" y="5929329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Педаль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7730550" y="152734"/>
            <a:ext cx="12144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1.Звонок</a:t>
            </a:r>
          </a:p>
          <a:p>
            <a:r>
              <a:rPr lang="ru-RU" dirty="0" smtClean="0"/>
              <a:t>2. Фара</a:t>
            </a:r>
          </a:p>
          <a:p>
            <a:r>
              <a:rPr lang="ru-RU" dirty="0" smtClean="0"/>
              <a:t>3.Крыло</a:t>
            </a:r>
          </a:p>
          <a:p>
            <a:r>
              <a:rPr lang="ru-RU" dirty="0" smtClean="0"/>
              <a:t>4.Цепь</a:t>
            </a:r>
          </a:p>
          <a:p>
            <a:r>
              <a:rPr lang="ru-RU" dirty="0" smtClean="0"/>
              <a:t>5.Ниппель</a:t>
            </a:r>
          </a:p>
          <a:p>
            <a:r>
              <a:rPr lang="ru-RU" dirty="0" smtClean="0"/>
              <a:t>6. Спицы</a:t>
            </a:r>
          </a:p>
          <a:p>
            <a:r>
              <a:rPr lang="ru-RU" dirty="0" smtClean="0"/>
              <a:t>7.Насос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0910" y="6336009"/>
            <a:ext cx="8607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Работа в парах</a:t>
            </a:r>
            <a:r>
              <a:rPr lang="ru-RU" sz="2400" dirty="0" smtClean="0">
                <a:solidFill>
                  <a:srgbClr val="0070C0"/>
                </a:solidFill>
              </a:rPr>
              <a:t>: рассказать устройство велосипеда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99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23" grpId="0"/>
      <p:bldP spid="24" grpId="0"/>
      <p:bldP spid="25" grpId="0"/>
      <p:bldP spid="27" grpId="0"/>
      <p:bldP spid="28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3136392" cy="28663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Работа  в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группах: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Собери велосипед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14" y="2928934"/>
            <a:ext cx="292895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857356" y="3500438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pic>
        <p:nvPicPr>
          <p:cNvPr id="10" name="Рисунок 9"/>
          <p:cNvPicPr/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428604"/>
            <a:ext cx="348615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286380" y="857232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pic>
        <p:nvPicPr>
          <p:cNvPr id="13" name="Рисунок 12"/>
          <p:cNvPicPr/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6" y="3643314"/>
            <a:ext cx="435771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643570" y="3857628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95536" y="6215082"/>
            <a:ext cx="5248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- Какие бывают велосипеды?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62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Шоссейные велосипеды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14" y="4143380"/>
            <a:ext cx="2857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825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Какие бывают велосипеды?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6215082"/>
            <a:ext cx="26580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Шоссейные велосипеды </a:t>
            </a:r>
            <a:endParaRPr lang="ru-RU" b="1" dirty="0"/>
          </a:p>
        </p:txBody>
      </p:sp>
      <p:pic>
        <p:nvPicPr>
          <p:cNvPr id="6" name="Рисунок 5" descr="Городские велосипеды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357290" y="1000108"/>
            <a:ext cx="1907540" cy="2380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285852" y="3571876"/>
            <a:ext cx="2546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Городские велосипеды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000496" y="3500438"/>
            <a:ext cx="26432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Горные велосипеды </a:t>
            </a:r>
            <a:endParaRPr lang="ru-RU" b="1" dirty="0"/>
          </a:p>
        </p:txBody>
      </p:sp>
      <p:pic>
        <p:nvPicPr>
          <p:cNvPr id="11" name="Рисунок 10" descr="Туристические велосипеды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6" y="4071942"/>
            <a:ext cx="2853690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5572132" y="6143644"/>
            <a:ext cx="30010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Туристические велосипеды</a:t>
            </a:r>
            <a:endParaRPr lang="ru-RU" b="1" dirty="0"/>
          </a:p>
        </p:txBody>
      </p:sp>
      <p:pic>
        <p:nvPicPr>
          <p:cNvPr id="16" name="Рисунок 15"/>
          <p:cNvPicPr/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7950" y="1142984"/>
            <a:ext cx="2471737" cy="1978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7000892" y="3286124"/>
            <a:ext cx="1208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Складные</a:t>
            </a:r>
            <a:endParaRPr lang="ru-RU" b="1" dirty="0"/>
          </a:p>
        </p:txBody>
      </p:sp>
      <p:pic>
        <p:nvPicPr>
          <p:cNvPr id="18" name="Рисунок 17"/>
          <p:cNvPicPr/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496" y="1000108"/>
            <a:ext cx="2143140" cy="2500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707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2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001" y="1785926"/>
            <a:ext cx="5643602" cy="928694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sz="4500" dirty="0" smtClean="0">
                <a:solidFill>
                  <a:schemeClr val="tx1"/>
                </a:solidFill>
              </a:rPr>
              <a:t>1. Каким должна быть одежда велосипедиста?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694" y="980728"/>
            <a:ext cx="4857784" cy="65403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Правила   велосипедиста: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2857496"/>
            <a:ext cx="478634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2. В каких местах можно </a:t>
            </a:r>
            <a:r>
              <a:rPr lang="ru-RU" sz="3000" dirty="0" smtClean="0"/>
              <a:t>кататься на велосипеде?</a:t>
            </a:r>
            <a:endParaRPr lang="ru-RU" sz="3000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4071941"/>
            <a:ext cx="66437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000" dirty="0" smtClean="0"/>
              <a:t> 3. </a:t>
            </a:r>
            <a:r>
              <a:rPr lang="ru-RU" sz="3200" dirty="0" smtClean="0"/>
              <a:t>Какие дорожные знаки </a:t>
            </a:r>
            <a:r>
              <a:rPr lang="ru-RU" sz="3200" dirty="0" err="1" smtClean="0"/>
              <a:t>предназ-начены</a:t>
            </a:r>
            <a:r>
              <a:rPr lang="ru-RU" sz="3200" dirty="0" smtClean="0"/>
              <a:t>           велосипедистам?</a:t>
            </a:r>
          </a:p>
        </p:txBody>
      </p:sp>
      <p:pic>
        <p:nvPicPr>
          <p:cNvPr id="8" name="Содержимое 3" descr="Способы защиты от дождя на велосипеде"/>
          <p:cNvPicPr>
            <a:picLocks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5750" b="-3001"/>
          <a:stretch>
            <a:fillRect/>
          </a:stretch>
        </p:blipFill>
        <p:spPr bwMode="auto">
          <a:xfrm>
            <a:off x="7500958" y="159023"/>
            <a:ext cx="100013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 стрелкой 10"/>
          <p:cNvCxnSpPr/>
          <p:nvPr/>
        </p:nvCxnSpPr>
        <p:spPr>
          <a:xfrm flipV="1">
            <a:off x="5643570" y="3143248"/>
            <a:ext cx="1428760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643570" y="3214686"/>
            <a:ext cx="1428760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643570" y="3214686"/>
            <a:ext cx="1428760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643570" y="3214686"/>
            <a:ext cx="1500198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215206" y="3429000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Стадион</a:t>
            </a:r>
            <a:endParaRPr lang="ru-RU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7215206" y="3929066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Парк</a:t>
            </a:r>
            <a:endParaRPr lang="ru-RU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7215206" y="4429132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Сквер</a:t>
            </a:r>
            <a:endParaRPr lang="ru-RU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7215206" y="3000372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Двор</a:t>
            </a:r>
            <a:endParaRPr lang="ru-RU" b="1" dirty="0"/>
          </a:p>
        </p:txBody>
      </p:sp>
      <p:pic>
        <p:nvPicPr>
          <p:cNvPr id="28" name="Содержимое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5429264"/>
            <a:ext cx="1143008" cy="1142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203" y="5346767"/>
            <a:ext cx="135732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873" y="5295626"/>
            <a:ext cx="1214446" cy="1158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/>
          <p:cNvPicPr/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6644" y="5000636"/>
            <a:ext cx="1428760" cy="152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142876" y="159023"/>
            <a:ext cx="8101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Что должен знать и соблюдать велосипедист?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796136" y="5151424"/>
            <a:ext cx="5975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2162" y="5918271"/>
            <a:ext cx="768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1.</a:t>
            </a:r>
            <a:endParaRPr lang="ru-RU" sz="4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411760" y="5935316"/>
            <a:ext cx="768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/>
              <a:t>2</a:t>
            </a:r>
            <a:r>
              <a:rPr lang="ru-RU" sz="4000" b="1" dirty="0" smtClean="0"/>
              <a:t>.</a:t>
            </a:r>
            <a:endParaRPr lang="ru-RU" sz="4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023511" y="5966313"/>
            <a:ext cx="768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/>
              <a:t>3</a:t>
            </a:r>
            <a:r>
              <a:rPr lang="ru-RU" sz="4000" b="1" dirty="0" smtClean="0"/>
              <a:t>.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5787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4" grpId="0"/>
      <p:bldP spid="5" grpId="0"/>
      <p:bldP spid="24" grpId="0"/>
      <p:bldP spid="2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971600" y="2204864"/>
            <a:ext cx="7498080" cy="4214842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1 группа.  </a:t>
            </a:r>
            <a:r>
              <a:rPr lang="ru-RU" sz="2000" dirty="0" smtClean="0"/>
              <a:t>Вы  катаетесь на велосипеде и увидели старого друга. Он стоит на другой стороне улицы, радостно машет вам рукой и кричит: « Езжай сюда, будем кататься в моём дворе!» </a:t>
            </a:r>
          </a:p>
          <a:p>
            <a:pPr algn="just">
              <a:buNone/>
            </a:pPr>
            <a:r>
              <a:rPr lang="ru-RU" sz="2000" dirty="0" smtClean="0"/>
              <a:t>/ Что вы будете делать? Объясните ваши действия/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   </a:t>
            </a:r>
            <a:r>
              <a:rPr lang="ru-RU" sz="2000" dirty="0" smtClean="0"/>
              <a:t>2 группа.  </a:t>
            </a:r>
            <a:r>
              <a:rPr lang="ru-RU" sz="2000" dirty="0" smtClean="0"/>
              <a:t>Вы катаетесь на велосипеде. К вам подходит ваша одноклассница и просит : « Покатай меня, </a:t>
            </a:r>
            <a:r>
              <a:rPr lang="ru-RU" sz="2000" dirty="0" smtClean="0"/>
              <a:t>пожалуйста, </a:t>
            </a:r>
            <a:r>
              <a:rPr lang="ru-RU" sz="2000" dirty="0" smtClean="0"/>
              <a:t>на велосипеде!»</a:t>
            </a:r>
          </a:p>
          <a:p>
            <a:pPr algn="just">
              <a:buNone/>
            </a:pPr>
            <a:r>
              <a:rPr lang="ru-RU" sz="2000" dirty="0" smtClean="0"/>
              <a:t>/Ваш ответ? Ваши действия?/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  </a:t>
            </a:r>
            <a:r>
              <a:rPr lang="ru-RU" sz="2000" dirty="0" smtClean="0"/>
              <a:t>3 группа.  </a:t>
            </a:r>
            <a:r>
              <a:rPr lang="ru-RU" sz="2000" dirty="0" smtClean="0"/>
              <a:t>Ваш друг на велосипеде. Он решил показать своё мастерство и опустил руки с руля, снял с педалей ноги.</a:t>
            </a:r>
          </a:p>
          <a:p>
            <a:pPr algn="just">
              <a:buNone/>
            </a:pPr>
            <a:r>
              <a:rPr lang="ru-RU" sz="2000" dirty="0" smtClean="0"/>
              <a:t>/Чем всё это может закончиться? Что вы ему скажете?/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74638"/>
            <a:ext cx="3071834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Разыграйте: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32" y="285728"/>
            <a:ext cx="2357454" cy="1713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743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елотуризм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2976" y="1571612"/>
            <a:ext cx="24384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875077"/>
            <a:ext cx="3350706" cy="571504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Велотуризм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60" y="142852"/>
            <a:ext cx="2898774" cy="2035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6182" y="2071678"/>
            <a:ext cx="2500312" cy="164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Велотуризм"/>
          <p:cNvPicPr/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285852" y="4429132"/>
            <a:ext cx="2491105" cy="1875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Велотуризм"/>
          <p:cNvPicPr/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500826" y="4500570"/>
            <a:ext cx="244348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Россия"/>
          <p:cNvPicPr/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3220" y="4018922"/>
            <a:ext cx="190754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51520" y="72119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Где и как применялись велосипеды?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99651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27" y="4293096"/>
            <a:ext cx="300039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933688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Как ухаживать и хранить велосипед ?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3570" y="1142984"/>
            <a:ext cx="257176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9723" y="3933056"/>
            <a:ext cx="264320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velorama.ru/photos/blogs/0/0_ad677a33f71eddc829fadb21fc5efaf6.jpg"/>
          <p:cNvPicPr/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2976" y="1285860"/>
            <a:ext cx="278608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428727" y="3751007"/>
            <a:ext cx="30003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Стойка для велосипеда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6566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26</TotalTime>
  <Words>266</Words>
  <Application>Microsoft Office PowerPoint</Application>
  <PresentationFormat>Экран (4:3)</PresentationFormat>
  <Paragraphs>60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Волна</vt:lpstr>
      <vt:lpstr>Урок окружающего мира</vt:lpstr>
      <vt:lpstr>Устройство велосипеда</vt:lpstr>
      <vt:lpstr> Работа  в группах: Собери велосипед </vt:lpstr>
      <vt:lpstr>Какие бывают велосипеды?</vt:lpstr>
      <vt:lpstr>Правила   велосипедиста:</vt:lpstr>
      <vt:lpstr>Разыграйте:</vt:lpstr>
      <vt:lpstr>Велотуризм</vt:lpstr>
      <vt:lpstr> Как ухаживать и хранить велосипед ?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Устройство велосипеда</dc:title>
  <dc:creator>Lenovo</dc:creator>
  <cp:lastModifiedBy>Lenovo</cp:lastModifiedBy>
  <cp:revision>13</cp:revision>
  <dcterms:created xsi:type="dcterms:W3CDTF">2015-10-12T21:25:11Z</dcterms:created>
  <dcterms:modified xsi:type="dcterms:W3CDTF">2015-10-13T14:09:19Z</dcterms:modified>
</cp:coreProperties>
</file>