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7D80-7210-4A51-9E67-00F516918A3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5E31-FD24-4A44-ACF3-ACD7F1BB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34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7D80-7210-4A51-9E67-00F516918A3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5E31-FD24-4A44-ACF3-ACD7F1BB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0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7D80-7210-4A51-9E67-00F516918A3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5E31-FD24-4A44-ACF3-ACD7F1BB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87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7D80-7210-4A51-9E67-00F516918A3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5E31-FD24-4A44-ACF3-ACD7F1BB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48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7D80-7210-4A51-9E67-00F516918A3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5E31-FD24-4A44-ACF3-ACD7F1BB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32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7D80-7210-4A51-9E67-00F516918A3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5E31-FD24-4A44-ACF3-ACD7F1BB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0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7D80-7210-4A51-9E67-00F516918A3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5E31-FD24-4A44-ACF3-ACD7F1BB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48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7D80-7210-4A51-9E67-00F516918A3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5E31-FD24-4A44-ACF3-ACD7F1BB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5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7D80-7210-4A51-9E67-00F516918A3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5E31-FD24-4A44-ACF3-ACD7F1BB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86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7D80-7210-4A51-9E67-00F516918A3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5E31-FD24-4A44-ACF3-ACD7F1BB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7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7D80-7210-4A51-9E67-00F516918A3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5E31-FD24-4A44-ACF3-ACD7F1BB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71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87D80-7210-4A51-9E67-00F516918A3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5E31-FD24-4A44-ACF3-ACD7F1BB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16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76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20 Литературное чтение 2 класс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«Краткий пересказ»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8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385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убедился, что пересказывать кратко не просто?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ты успешно справился со всеми заданиями, выполни самое сложное.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 (а не перескажи) кратко о каком либо событии, а затем о том же – подробно.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Ждем твои рассказы на уроке литературного чтения. Удачи!!!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1281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можно пересказать не только подробно, но и кратко.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8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218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кратком пересказе передаётся самое главное из исходного текста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пересказать кратко: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 из текста подробности, повторы.</a:t>
            </a:r>
          </a:p>
          <a:p>
            <a:pPr marL="514350" indent="-514350" algn="ctr"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Объедини, если возможно, сходные действия, предметы, признаки – назови их одним словом.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7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Сравни исходный текст и его краткий пересказ.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Стал дядя Федор жить в деревне. И люди в деревне его полюбили. Потому что он не бездельничал, всё время делом занимался или играл. А потом забот у него </a:t>
            </a:r>
            <a:r>
              <a:rPr lang="ru-RU" dirty="0" err="1" smtClean="0"/>
              <a:t>поприбавилось</a:t>
            </a:r>
            <a:r>
              <a:rPr lang="ru-RU" dirty="0" smtClean="0"/>
              <a:t>. Узнали люди, что он зверей любит, и стали ему разных зверюшек приносить. Птенец ли от стаи отобьётся, зайчонок ли потеряется, сейчас же его берут – и к Дяде Фёдору. А он с ними возится, лечит их и на волю отпускает. </a:t>
            </a:r>
          </a:p>
          <a:p>
            <a:pPr marL="0" indent="0" algn="just">
              <a:buNone/>
            </a:pPr>
            <a:r>
              <a:rPr lang="ru-RU" dirty="0" smtClean="0"/>
              <a:t>Однажды у них галчонок появился. Глаза как пуговицы, нос толстый. Сердитый-пресердитый. </a:t>
            </a:r>
          </a:p>
          <a:p>
            <a:pPr marL="0" indent="0" algn="just">
              <a:buNone/>
            </a:pPr>
            <a:r>
              <a:rPr lang="ru-RU" dirty="0" smtClean="0"/>
              <a:t>Дядя Фёдор его накормил и на шкаф посадил. И назвали галчонка Хваткой: он что ни увидит, всё на шкаф тащит. Увидит спички – на шкаф. Увидит ложку – на шкаф. Даже будильник на шкаф перетащил. А взять у него ничего нельзя. Сразу </a:t>
            </a:r>
            <a:r>
              <a:rPr lang="ru-RU" dirty="0" err="1" smtClean="0"/>
              <a:t>Хватайка</a:t>
            </a:r>
            <a:r>
              <a:rPr lang="ru-RU" dirty="0" smtClean="0"/>
              <a:t> крылья в сторону, шипит и клюётся. У него на шкафу целый склад получился.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(Э. Успенский)           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7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Пересказ.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Стал Дядя Фёдор жить в деревне. Все в деревне полюбили его, а когда узнали, что он зверей любит, стали ему разных зверюшек приносить. Дядя Фёдор их лечил и на волю выпускал.</a:t>
            </a:r>
          </a:p>
          <a:p>
            <a:pPr marL="0" indent="0" algn="just">
              <a:buNone/>
            </a:pPr>
            <a:r>
              <a:rPr lang="ru-RU" dirty="0" smtClean="0"/>
              <a:t>Однажды у них галчонок появился. Дядя Фёдор его накормил и на шкаф посадил. Галчонка назвали Хваткой: он всё, что ни увидит, на шкаф тащит. А взять у него ничего нельзя: сердится. Так у него на шкафу целый склад и получился.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4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7641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Какие подробности исчезли из текста?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Что интереснее читать – сам текст или его пересказ?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8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отрывок из сказки К. Чуковского «Доктор Айболит». Попробуй его кратко пересказать, а для этого исключи все подробности.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Доктор Айболит поспешил к больным обезьянам.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лежали на земле и стонали. Они были очень больны.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Доктор Айболит начал лечить обезьян. Нужно было дать каждой обезьяне лекарство: одной – капли, другой – пилюли. Нужно  было каждой обезьяне положить на голову холодный компресс, а на спину и грудь – горчичники. Больных обезьян было много, а доктор один. Одному с такой работой не справиться.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Кика, Крокодил и Чили из всех сил помогали ему, но они скоро устали, и доктору понадобились другие помощники.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отрывке из сказки Г.Х. Андерсена «Гадкий утёнок» выделены некоторые слова. Если ты сумеешь заменить их одним словом, это поможет тебе пересказать  отрывок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6519" y="2112135"/>
            <a:ext cx="11037194" cy="20863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На птичье дворе утки </a:t>
            </a:r>
            <a:r>
              <a:rPr lang="ru-RU" sz="3200" b="1" dirty="0" smtClean="0"/>
              <a:t>щипали</a:t>
            </a:r>
            <a:r>
              <a:rPr lang="ru-RU" sz="3200" dirty="0" smtClean="0"/>
              <a:t>, куры </a:t>
            </a:r>
            <a:r>
              <a:rPr lang="ru-RU" sz="3200" b="1" dirty="0" smtClean="0"/>
              <a:t>клевали </a:t>
            </a:r>
            <a:r>
              <a:rPr lang="ru-RU" sz="3200" dirty="0" smtClean="0"/>
              <a:t>гадкого утёнка. Утята</a:t>
            </a:r>
            <a:r>
              <a:rPr lang="ru-RU" sz="3200" b="1" dirty="0" smtClean="0"/>
              <a:t> толкали </a:t>
            </a:r>
            <a:r>
              <a:rPr lang="ru-RU" sz="3200" dirty="0" smtClean="0"/>
              <a:t>и </a:t>
            </a:r>
            <a:r>
              <a:rPr lang="ru-RU" sz="3200" b="1" dirty="0" smtClean="0"/>
              <a:t>дразнили </a:t>
            </a:r>
            <a:r>
              <a:rPr lang="ru-RU" sz="3200" dirty="0" smtClean="0"/>
              <a:t>его. Девушка, которая давала корм птицам,</a:t>
            </a:r>
            <a:r>
              <a:rPr lang="ru-RU" sz="3200" b="1" dirty="0" smtClean="0"/>
              <a:t> отталкивала </a:t>
            </a:r>
            <a:r>
              <a:rPr lang="ru-RU" sz="3200" dirty="0" smtClean="0"/>
              <a:t>гадкого утёнка ногой. Вот и задумался бежать куда глаза глядят. 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59100" y="4636393"/>
            <a:ext cx="10194700" cy="154056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dirty="0" smtClean="0"/>
              <a:t>Подумай, кого на птичьем дворе можно назвать одним словом. Каким? Можешь пересказать этот отрывок  в двух предложениях?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7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454</Words>
  <Application>Microsoft Office PowerPoint</Application>
  <PresentationFormat>Широкоэкранный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Урок 20 Литературное чтение 2 класс</vt:lpstr>
      <vt:lpstr>Текст можно пересказать не только подробно, но и кратко.</vt:lpstr>
      <vt:lpstr>В кратком пересказе передаётся самое главное из исходного текста</vt:lpstr>
      <vt:lpstr>Чтобы пересказать кратко:</vt:lpstr>
      <vt:lpstr>Сравни исходный текст и его краткий пересказ.</vt:lpstr>
      <vt:lpstr>Пересказ.</vt:lpstr>
      <vt:lpstr>1. Какие подробности исчезли из текста?  2. Что интереснее читать – сам текст или его пересказ?</vt:lpstr>
      <vt:lpstr>Прочитай отрывок из сказки К. Чуковского «Доктор Айболит». Попробуй его кратко пересказать, а для этого исключи все подробности.</vt:lpstr>
      <vt:lpstr>В отрывке из сказки Г.Х. Андерсена «Гадкий утёнок» выделены некоторые слова. Если ты сумеешь заменить их одним словом, это поможет тебе пересказать  отрывок кратко.</vt:lpstr>
      <vt:lpstr>Ты убедился, что пересказывать кратко не просто? Если ты успешно справился со всеми заданиями, выполни самое сложное.  Расскажи (а не перескажи) кратко о каком либо событии, а затем о том же – подробно. Ждем твои рассказы на уроке литературного чтения. Удачи!!!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20 Литературное чтение 2 класс</dc:title>
  <dc:creator>Татьяна Л. Медведева</dc:creator>
  <cp:lastModifiedBy>Татьяна Л. Медведева</cp:lastModifiedBy>
  <cp:revision>11</cp:revision>
  <dcterms:created xsi:type="dcterms:W3CDTF">2015-02-17T09:24:40Z</dcterms:created>
  <dcterms:modified xsi:type="dcterms:W3CDTF">2015-02-18T02:41:05Z</dcterms:modified>
</cp:coreProperties>
</file>