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74" r:id="rId4"/>
    <p:sldId id="272" r:id="rId5"/>
    <p:sldId id="276" r:id="rId6"/>
    <p:sldId id="268" r:id="rId7"/>
    <p:sldId id="265" r:id="rId8"/>
    <p:sldId id="267" r:id="rId9"/>
    <p:sldId id="271" r:id="rId10"/>
    <p:sldId id="266" r:id="rId11"/>
    <p:sldId id="275" r:id="rId12"/>
    <p:sldId id="27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8B8A8CC-5C8D-452F-ABEA-1DE2C945108E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B628099-EBA5-4593-88D8-C1F1C6A1D3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374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92B164-7812-4E85-B195-DAA97D49BB08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00916A-B7FF-4EB2-BB10-C24486516F55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3102B9-8A13-40C7-A0D8-55E0A0DE9638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6C1F13-0BDC-46E6-BC62-F817AB662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96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pull/>
      </p:transition>
    </mc:Choice>
    <mc:Fallback xmlns="">
      <p:transition spd="slow" advClick="0" advTm="7000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B9DC4-22CD-426C-8CB7-9DCA19C68D45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E0912-BF48-4BA8-AF01-7A2F66B40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57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pull/>
      </p:transition>
    </mc:Choice>
    <mc:Fallback xmlns="">
      <p:transition spd="slow" advClick="0" advTm="7000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9BED5-A4B7-4F5D-B0E5-A3E16DC5F94D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FD3A9-6C67-46B6-B9E1-8579C9761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67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pull/>
      </p:transition>
    </mc:Choice>
    <mc:Fallback xmlns="">
      <p:transition spd="slow" advClick="0" advTm="7000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32C55-9DA9-418A-B216-DF3525317EF6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775DD-E48A-4A0D-A5A7-4636FCB64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94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pull/>
      </p:transition>
    </mc:Choice>
    <mc:Fallback xmlns="">
      <p:transition spd="slow" advClick="0" advTm="7000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932795-AD0F-4429-856D-C2AEA37CB7CB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CFF36C-8A51-44C9-8788-6E9555AA6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20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pull/>
      </p:transition>
    </mc:Choice>
    <mc:Fallback xmlns="">
      <p:transition spd="slow" advClick="0" advTm="7000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40F54-812B-4A99-AA76-3BF02FE651A9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C7330-48D3-4A9E-B112-3D640F3C2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5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pull/>
      </p:transition>
    </mc:Choice>
    <mc:Fallback xmlns="">
      <p:transition spd="slow" advClick="0" advTm="7000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D48AAC-C66C-4CD2-865A-6B996091D365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893968-FA90-440A-BEA0-E87E47EA9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70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pull/>
      </p:transition>
    </mc:Choice>
    <mc:Fallback xmlns="">
      <p:transition spd="slow" advClick="0" advTm="7000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9DEC9-EEE6-4A17-91BC-FC6E7403621A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062F2-FE83-4BE3-9B3C-FA03317E8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33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pull/>
      </p:transition>
    </mc:Choice>
    <mc:Fallback xmlns="">
      <p:transition spd="slow" advClick="0" advTm="7000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BF68C6-698C-437F-99FD-AFFF9FAD5F6D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66FD40-649D-4C73-A4B0-B9D61A515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90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pull/>
      </p:transition>
    </mc:Choice>
    <mc:Fallback xmlns="">
      <p:transition spd="slow" advClick="0" advTm="7000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031C33-11BC-4016-9678-4BB5678A698E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1BF9E7-068B-483D-92D8-89549F1FF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60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pull/>
      </p:transition>
    </mc:Choice>
    <mc:Fallback xmlns="">
      <p:transition spd="slow" advClick="0" advTm="7000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806DF6-B53B-40A0-9CE7-9AF843BBB701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496E92-C39F-4F04-9B12-9A1997300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pull/>
      </p:transition>
    </mc:Choice>
    <mc:Fallback xmlns="">
      <p:transition spd="slow" advClick="0" advTm="7000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266E388-6429-47BC-99AC-EE900A9E598B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33A55A3F-5FE5-4ED9-90A1-DE5C3E621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8" r:id="rId2"/>
    <p:sldLayoutId id="2147483684" r:id="rId3"/>
    <p:sldLayoutId id="2147483679" r:id="rId4"/>
    <p:sldLayoutId id="2147483685" r:id="rId5"/>
    <p:sldLayoutId id="2147483680" r:id="rId6"/>
    <p:sldLayoutId id="2147483686" r:id="rId7"/>
    <p:sldLayoutId id="2147483687" r:id="rId8"/>
    <p:sldLayoutId id="2147483688" r:id="rId9"/>
    <p:sldLayoutId id="2147483681" r:id="rId10"/>
    <p:sldLayoutId id="214748368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pull/>
      </p:transition>
    </mc:Choice>
    <mc:Fallback xmlns="">
      <p:transition spd="slow" advClick="0" advTm="7000">
        <p:pull/>
      </p:transition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vekuban.ru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ЗАЧЕСТВО\фотоказаки\куб каз хор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0000"/>
            <a:ext cx="5596338" cy="6205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pull/>
      </p:transition>
    </mc:Choice>
    <mc:Fallback xmlns="">
      <p:transition spd="slow" advClick="0" advTm="7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КАЗАЧЕСТВО\фотоказаки\куб каз хор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08542"/>
            <a:ext cx="7746849" cy="51682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pull/>
      </p:transition>
    </mc:Choice>
    <mc:Fallback xmlns="">
      <p:transition spd="slow" advClick="0" advTm="7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7500" r="5312" b="3749"/>
          <a:stretch>
            <a:fillRect/>
          </a:stretch>
        </p:blipFill>
        <p:spPr bwMode="auto">
          <a:xfrm>
            <a:off x="1714480" y="714356"/>
            <a:ext cx="6643734" cy="52149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pull/>
      </p:transition>
    </mc:Choice>
    <mc:Fallback xmlns="">
      <p:transition spd="slow" advClick="0" advTm="7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-772150"/>
            <a:ext cx="6984776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Источники и используемая литература.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pPr lvl="0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/>
              <a:t>Источники и используемая литература.</a:t>
            </a:r>
            <a:endParaRPr lang="ru-RU" dirty="0"/>
          </a:p>
          <a:p>
            <a:pPr lvl="0"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С.И.Мерзлякова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«Комплексные и интегрированные занятия». «Музыкальный руководитель» 3/2008. ООО Издательский дом «Воспитание дошкольника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М.Ю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Картушина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«Интегрированные занятия для детей 5-7 лет».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Издательство «Скрипторий»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Е.Н.Еременко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Кубановедение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1 – 4  классы.  ОИПЦ  «Перспективы  образования». 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2007,2008гг.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Лотышев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«Путешествия  по  родному  краю». «Перспективы  образования».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2006  г.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Стихи  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кубанских  поэтов.  Периодические 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издания.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DVD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 «Концерт Государственного Кубанского Казачьего хора в </a:t>
            </a:r>
            <a:r>
              <a:rPr lang="ru-RU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Кремле</a:t>
            </a:r>
            <a:r>
              <a:rPr lang="ru-RU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ресурсы: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казачий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форум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igri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uma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фотографии казаков и казачьего быта  -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kudago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livekuban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поисковая система – Яндекс.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62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pull/>
      </p:transition>
    </mc:Choice>
    <mc:Fallback xmlns="">
      <p:transition spd="slow" advClick="0" advTm="7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357950" y="285728"/>
            <a:ext cx="2575738" cy="550072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ВИКТОР   ГАВРИЛОВИЧ   ЗАХАРЧЕНКО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D:\КАЗАЧЕСТВО\фотоказаки\куб каз хор\виктор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14"/>
          <a:stretch/>
        </p:blipFill>
        <p:spPr bwMode="auto">
          <a:xfrm>
            <a:off x="1259632" y="692696"/>
            <a:ext cx="4977840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pull/>
      </p:transition>
    </mc:Choice>
    <mc:Fallback xmlns="">
      <p:transition spd="slow" advClick="0" advTm="7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7475" t="10901" r="41445" b="799"/>
          <a:stretch>
            <a:fillRect/>
          </a:stretch>
        </p:blipFill>
        <p:spPr bwMode="auto">
          <a:xfrm>
            <a:off x="1357290" y="214290"/>
            <a:ext cx="2928958" cy="5786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071546"/>
            <a:ext cx="4205450" cy="39290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pull/>
      </p:transition>
    </mc:Choice>
    <mc:Fallback xmlns="">
      <p:transition spd="slow" advClick="0" advTm="7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КАЗАЧЕСТВО\фотоказаки\куб каз хор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7509244" cy="4752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pull/>
      </p:transition>
    </mc:Choice>
    <mc:Fallback xmlns="">
      <p:transition spd="slow" advClick="0" advTm="7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КАЗАЧЕСТВО\фотоказаки\куб каз хор\контробас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6197" y="764704"/>
            <a:ext cx="7062320" cy="52971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64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pull/>
      </p:transition>
    </mc:Choice>
    <mc:Fallback xmlns="">
      <p:transition spd="slow" advClick="0" advTm="7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КАЗАЧЕСТВО\фотоказаки\куб каз хор\в танце каза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692696"/>
            <a:ext cx="7802167" cy="52091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pull/>
      </p:transition>
    </mc:Choice>
    <mc:Fallback xmlns="">
      <p:transition spd="slow" advClick="0" advTm="7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КАЗАЧЕСТВО\фотоказаки\куб каз хор\казак с сабл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7564439" cy="50405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pull/>
      </p:transition>
    </mc:Choice>
    <mc:Fallback xmlns="">
      <p:transition spd="slow" advClick="0" advTm="7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КАЗАЧЕСТВО\фотоказаки\куб каз хор\казаки с саблям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399" y="620688"/>
            <a:ext cx="7384172" cy="49178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pull/>
      </p:transition>
    </mc:Choice>
    <mc:Fallback xmlns="">
      <p:transition spd="slow" advClick="0" advTm="7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КАЗАЧЕСТВО\фотоказаки\куб каз хор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74045"/>
            <a:ext cx="7620000" cy="50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pull/>
      </p:transition>
    </mc:Choice>
    <mc:Fallback xmlns="">
      <p:transition spd="slow" advClick="0" advTm="7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172</TotalTime>
  <Words>10</Words>
  <Application>Microsoft Office PowerPoint</Application>
  <PresentationFormat>Экран (4:3)</PresentationFormat>
  <Paragraphs>20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Презентация PowerPoint</vt:lpstr>
      <vt:lpstr>ВИКТОР   ГАВРИЛОВИЧ   ЗАХАРЧЕНКО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Охота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Тарас</dc:creator>
  <cp:lastModifiedBy>Xakep</cp:lastModifiedBy>
  <cp:revision>76</cp:revision>
  <dcterms:created xsi:type="dcterms:W3CDTF">2011-11-05T06:00:57Z</dcterms:created>
  <dcterms:modified xsi:type="dcterms:W3CDTF">2015-09-30T10:42:37Z</dcterms:modified>
</cp:coreProperties>
</file>