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theme/theme2.xml" ContentType="application/vnd.openxmlformats-officedocument.theme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-714" y="-480"/>
      </p:cViewPr>
      <p:guideLst>
        <p:guide orient="horz" pos="216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vbaProject" Target="vbaProject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65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control" Target="../activeX/activeX2.xml"/><Relationship Id="rId7" Type="http://schemas.openxmlformats.org/officeDocument/2006/relationships/image" Target="../media/image5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jpg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Relationship Id="rId9" Type="http://schemas.openxmlformats.org/officeDocument/2006/relationships/image" Target="../media/image7.w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13" Type="http://schemas.openxmlformats.org/officeDocument/2006/relationships/image" Target="../media/image14.jpeg"/><Relationship Id="rId18" Type="http://schemas.openxmlformats.org/officeDocument/2006/relationships/image" Target="../media/image19.wmf"/><Relationship Id="rId3" Type="http://schemas.openxmlformats.org/officeDocument/2006/relationships/control" Target="../activeX/activeX5.xml"/><Relationship Id="rId21" Type="http://schemas.openxmlformats.org/officeDocument/2006/relationships/image" Target="../media/image22.wmf"/><Relationship Id="rId7" Type="http://schemas.openxmlformats.org/officeDocument/2006/relationships/control" Target="../activeX/activeX9.xml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control" Target="../activeX/activeX4.xml"/><Relationship Id="rId16" Type="http://schemas.openxmlformats.org/officeDocument/2006/relationships/image" Target="../media/image17.png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11" Type="http://schemas.openxmlformats.org/officeDocument/2006/relationships/image" Target="../media/image12.jpeg"/><Relationship Id="rId5" Type="http://schemas.openxmlformats.org/officeDocument/2006/relationships/control" Target="../activeX/activeX7.xml"/><Relationship Id="rId15" Type="http://schemas.openxmlformats.org/officeDocument/2006/relationships/image" Target="../media/image16.jpeg"/><Relationship Id="rId10" Type="http://schemas.openxmlformats.org/officeDocument/2006/relationships/image" Target="../media/image1.jpg"/><Relationship Id="rId19" Type="http://schemas.openxmlformats.org/officeDocument/2006/relationships/image" Target="../media/image20.wmf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15.jpe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13" Type="http://schemas.openxmlformats.org/officeDocument/2006/relationships/image" Target="../media/image14.jpeg"/><Relationship Id="rId18" Type="http://schemas.openxmlformats.org/officeDocument/2006/relationships/image" Target="../media/image26.wmf"/><Relationship Id="rId3" Type="http://schemas.openxmlformats.org/officeDocument/2006/relationships/control" Target="../activeX/activeX12.xml"/><Relationship Id="rId21" Type="http://schemas.openxmlformats.org/officeDocument/2006/relationships/image" Target="../media/image22.wmf"/><Relationship Id="rId7" Type="http://schemas.openxmlformats.org/officeDocument/2006/relationships/control" Target="../activeX/activeX16.xml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control" Target="../activeX/activeX11.xml"/><Relationship Id="rId16" Type="http://schemas.openxmlformats.org/officeDocument/2006/relationships/image" Target="../media/image17.png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11" Type="http://schemas.openxmlformats.org/officeDocument/2006/relationships/image" Target="../media/image12.jpeg"/><Relationship Id="rId5" Type="http://schemas.openxmlformats.org/officeDocument/2006/relationships/control" Target="../activeX/activeX14.xml"/><Relationship Id="rId15" Type="http://schemas.openxmlformats.org/officeDocument/2006/relationships/image" Target="../media/image16.jpeg"/><Relationship Id="rId10" Type="http://schemas.openxmlformats.org/officeDocument/2006/relationships/image" Target="../media/image1.jpg"/><Relationship Id="rId19" Type="http://schemas.openxmlformats.org/officeDocument/2006/relationships/image" Target="../media/image27.wmf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15.jpe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13" Type="http://schemas.openxmlformats.org/officeDocument/2006/relationships/image" Target="../media/image14.jpeg"/><Relationship Id="rId18" Type="http://schemas.openxmlformats.org/officeDocument/2006/relationships/image" Target="../media/image33.wmf"/><Relationship Id="rId3" Type="http://schemas.openxmlformats.org/officeDocument/2006/relationships/control" Target="../activeX/activeX19.xml"/><Relationship Id="rId21" Type="http://schemas.openxmlformats.org/officeDocument/2006/relationships/image" Target="../media/image22.wmf"/><Relationship Id="rId7" Type="http://schemas.openxmlformats.org/officeDocument/2006/relationships/control" Target="../activeX/activeX23.xml"/><Relationship Id="rId12" Type="http://schemas.openxmlformats.org/officeDocument/2006/relationships/image" Target="../media/image13.jpeg"/><Relationship Id="rId17" Type="http://schemas.openxmlformats.org/officeDocument/2006/relationships/image" Target="../media/image18.jpeg"/><Relationship Id="rId2" Type="http://schemas.openxmlformats.org/officeDocument/2006/relationships/control" Target="../activeX/activeX18.xml"/><Relationship Id="rId16" Type="http://schemas.openxmlformats.org/officeDocument/2006/relationships/image" Target="../media/image17.png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11" Type="http://schemas.openxmlformats.org/officeDocument/2006/relationships/image" Target="../media/image12.jpeg"/><Relationship Id="rId5" Type="http://schemas.openxmlformats.org/officeDocument/2006/relationships/control" Target="../activeX/activeX21.xml"/><Relationship Id="rId15" Type="http://schemas.openxmlformats.org/officeDocument/2006/relationships/image" Target="../media/image16.jpeg"/><Relationship Id="rId10" Type="http://schemas.openxmlformats.org/officeDocument/2006/relationships/image" Target="../media/image1.jpg"/><Relationship Id="rId19" Type="http://schemas.openxmlformats.org/officeDocument/2006/relationships/image" Target="../media/image34.wmf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32.jpe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13" Type="http://schemas.openxmlformats.org/officeDocument/2006/relationships/image" Target="../media/image41.jpeg"/><Relationship Id="rId18" Type="http://schemas.openxmlformats.org/officeDocument/2006/relationships/image" Target="../media/image42.wmf"/><Relationship Id="rId3" Type="http://schemas.openxmlformats.org/officeDocument/2006/relationships/control" Target="../activeX/activeX26.xml"/><Relationship Id="rId21" Type="http://schemas.openxmlformats.org/officeDocument/2006/relationships/image" Target="../media/image22.wmf"/><Relationship Id="rId7" Type="http://schemas.openxmlformats.org/officeDocument/2006/relationships/control" Target="../activeX/activeX30.xml"/><Relationship Id="rId12" Type="http://schemas.openxmlformats.org/officeDocument/2006/relationships/image" Target="../media/image40.jpeg"/><Relationship Id="rId17" Type="http://schemas.openxmlformats.org/officeDocument/2006/relationships/image" Target="../media/image18.jpeg"/><Relationship Id="rId2" Type="http://schemas.openxmlformats.org/officeDocument/2006/relationships/control" Target="../activeX/activeX25.xml"/><Relationship Id="rId16" Type="http://schemas.openxmlformats.org/officeDocument/2006/relationships/image" Target="../media/image17.png"/><Relationship Id="rId20" Type="http://schemas.openxmlformats.org/officeDocument/2006/relationships/image" Target="../media/image44.wmf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11" Type="http://schemas.openxmlformats.org/officeDocument/2006/relationships/image" Target="../media/image39.jpeg"/><Relationship Id="rId5" Type="http://schemas.openxmlformats.org/officeDocument/2006/relationships/control" Target="../activeX/activeX28.xml"/><Relationship Id="rId15" Type="http://schemas.openxmlformats.org/officeDocument/2006/relationships/image" Target="../media/image16.jpeg"/><Relationship Id="rId10" Type="http://schemas.openxmlformats.org/officeDocument/2006/relationships/image" Target="../media/image1.jpg"/><Relationship Id="rId19" Type="http://schemas.openxmlformats.org/officeDocument/2006/relationships/image" Target="../media/image43.wmf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Relationship Id="rId14" Type="http://schemas.openxmlformats.org/officeDocument/2006/relationships/image" Target="../media/image15.jpe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18" Type="http://schemas.openxmlformats.org/officeDocument/2006/relationships/image" Target="../media/image56.wmf"/><Relationship Id="rId3" Type="http://schemas.openxmlformats.org/officeDocument/2006/relationships/control" Target="../activeX/activeX33.xml"/><Relationship Id="rId21" Type="http://schemas.openxmlformats.org/officeDocument/2006/relationships/image" Target="../media/image59.wmf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17" Type="http://schemas.openxmlformats.org/officeDocument/2006/relationships/image" Target="../media/image55.wmf"/><Relationship Id="rId2" Type="http://schemas.openxmlformats.org/officeDocument/2006/relationships/control" Target="../activeX/activeX32.xml"/><Relationship Id="rId16" Type="http://schemas.openxmlformats.org/officeDocument/2006/relationships/image" Target="../media/image54.wmf"/><Relationship Id="rId20" Type="http://schemas.openxmlformats.org/officeDocument/2006/relationships/image" Target="../media/image58.wmf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5" Type="http://schemas.openxmlformats.org/officeDocument/2006/relationships/image" Target="../media/image53.wmf"/><Relationship Id="rId10" Type="http://schemas.openxmlformats.org/officeDocument/2006/relationships/control" Target="../activeX/activeX40.xml"/><Relationship Id="rId19" Type="http://schemas.openxmlformats.org/officeDocument/2006/relationships/image" Target="../media/image57.wmf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Relationship Id="rId14" Type="http://schemas.openxmlformats.org/officeDocument/2006/relationships/image" Target="../media/image1.jpg"/><Relationship Id="rId22" Type="http://schemas.openxmlformats.org/officeDocument/2006/relationships/image" Target="../media/image60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blipFill dpi="0" rotWithShape="1">
            <a:blip r:embed="rId6">
              <a:alphaModFix amt="20000"/>
            </a:blip>
            <a:srcRect/>
            <a:stretch>
              <a:fillRect/>
            </a:stretch>
          </a:blip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7285" name="CommandButton1" r:id="rId2" imgW="1076400" imgH="495360"/>
        </mc:Choice>
        <mc:Fallback>
          <p:control name="CommandButton1" r:id="rId2" imgW="1076400" imgH="4953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02575" y="142875"/>
                  <a:ext cx="1079500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86" name="CommandButton2" r:id="rId3" imgW="1352520" imgH="495360"/>
        </mc:Choice>
        <mc:Fallback>
          <p:control name="CommandButton2" r:id="rId3" imgW="1352520" imgH="49536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32700" y="6264275"/>
                  <a:ext cx="1349375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87" name="TextBox1" r:id="rId4" imgW="990720" imgH="219240"/>
        </mc:Choice>
        <mc:Fallback>
          <p:control name="TextBox1" r:id="rId4" imgW="990720" imgH="2192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86213" y="6578600"/>
                  <a:ext cx="985837" cy="222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blipFill dpi="0" rotWithShape="1">
            <a:blip r:embed="rId10">
              <a:alphaModFix amt="20000"/>
            </a:blip>
            <a:srcRect/>
            <a:stretch>
              <a:fillRect/>
            </a:stretch>
          </a:blip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407530" y="5578287"/>
            <a:ext cx="5848702" cy="627047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409947" y="4904284"/>
            <a:ext cx="5846286" cy="634659"/>
          </a:xfrm>
          <a:prstGeom prst="rect">
            <a:avLst/>
          </a:prstGeom>
          <a:blipFill dpi="0" rotWithShape="1">
            <a:blip r:embed="rId12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409947" y="4243592"/>
            <a:ext cx="5846285" cy="628962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403698" y="3576415"/>
            <a:ext cx="5851970" cy="621436"/>
          </a:xfrm>
          <a:prstGeom prst="rect">
            <a:avLst/>
          </a:prstGeom>
          <a:blipFill dpi="0" rotWithShape="1">
            <a:blip r:embed="rId13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blipFill dpi="0" rotWithShape="1">
            <a:blip r:embed="rId10">
              <a:alphaModFix amt="3000"/>
            </a:blip>
            <a:srcRect/>
            <a:stretch>
              <a:fillRect/>
            </a:stretch>
          </a:blipFill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399762" y="3590925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408074" y="4264256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424700" y="4929274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2433013" y="5602605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99509" y="3807229"/>
            <a:ext cx="122026" cy="166255"/>
          </a:xfrm>
          <a:prstGeom prst="ellipse">
            <a:avLst/>
          </a:prstGeom>
          <a:blipFill dpi="0" rotWithShape="1">
            <a:blip r:embed="rId15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0" name="Группа 29"/>
          <p:cNvGrpSpPr/>
          <p:nvPr userDrawn="1"/>
        </p:nvGrpSpPr>
        <p:grpSpPr>
          <a:xfrm>
            <a:off x="0" y="3595955"/>
            <a:ext cx="2650733" cy="2532083"/>
            <a:chOff x="5635815" y="2908453"/>
            <a:chExt cx="3874237" cy="3332602"/>
          </a:xfrm>
        </p:grpSpPr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17015" y="3429000"/>
              <a:ext cx="2593037" cy="2677501"/>
            </a:xfrm>
            <a:prstGeom prst="rect">
              <a:avLst/>
            </a:prstGeom>
          </p:spPr>
        </p:pic>
        <p:pic>
          <p:nvPicPr>
            <p:cNvPr id="32" name="Рисунок 31"/>
            <p:cNvPicPr>
              <a:picLocks noChangeAspect="1"/>
            </p:cNvPicPr>
            <p:nvPr/>
          </p:nvPicPr>
          <p:blipFill>
            <a:blip r:embed="rId17" cstate="screen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35815" y="2908453"/>
              <a:ext cx="2499452" cy="333260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2317" name="CommandButton1" r:id="rId2" imgW="1076400" imgH="495360"/>
        </mc:Choice>
        <mc:Fallback>
          <p:control name="CommandButton1" r:id="rId2" imgW="1076400" imgH="4953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02575" y="142875"/>
                  <a:ext cx="1079500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18" name="CommandButton2" r:id="rId3" imgW="1352520" imgH="495360"/>
        </mc:Choice>
        <mc:Fallback>
          <p:control name="CommandButton2" r:id="rId3" imgW="1352520" imgH="49536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32700" y="6264275"/>
                  <a:ext cx="1349375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19" name="TextBox1" r:id="rId4" imgW="990720" imgH="219240"/>
        </mc:Choice>
        <mc:Fallback>
          <p:control name="TextBox1" r:id="rId4" imgW="990720" imgH="2192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86213" y="6578600"/>
                  <a:ext cx="985837" cy="222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20" name="CommandButton4" r:id="rId5" imgW="590400" imgH="552600"/>
        </mc:Choice>
        <mc:Fallback>
          <p:control name="CommandButton4" r:id="rId5" imgW="590400" imgH="552600">
            <p:pic>
              <p:nvPicPr>
                <p:cNvPr id="0" name="Command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45488" y="360521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21" name="CommandButton5" r:id="rId6" imgW="590400" imgH="552600"/>
        </mc:Choice>
        <mc:Fallback>
          <p:control name="CommandButton5" r:id="rId6" imgW="590400" imgH="552600">
            <p:pic>
              <p:nvPicPr>
                <p:cNvPr id="0" name="CommandButt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270375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22" name="CommandButton6" r:id="rId7" imgW="590400" imgH="552600"/>
        </mc:Choice>
        <mc:Fallback>
          <p:control name="CommandButton6" r:id="rId7" imgW="590400" imgH="552600">
            <p:pic>
              <p:nvPicPr>
                <p:cNvPr id="0" name="CommandButt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953000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323" name="CommandButton7" r:id="rId8" imgW="590400" imgH="552600"/>
        </mc:Choice>
        <mc:Fallback>
          <p:control name="CommandButton7" r:id="rId8" imgW="590400" imgH="552600">
            <p:pic>
              <p:nvPicPr>
                <p:cNvPr id="0" name="CommandButton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5963" y="561816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blipFill dpi="0" rotWithShape="1">
            <a:blip r:embed="rId10">
              <a:alphaModFix amt="20000"/>
            </a:blip>
            <a:srcRect/>
            <a:stretch>
              <a:fillRect/>
            </a:stretch>
          </a:blip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407530" y="5578287"/>
            <a:ext cx="5848702" cy="627047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409947" y="4904284"/>
            <a:ext cx="5846286" cy="634659"/>
          </a:xfrm>
          <a:prstGeom prst="rect">
            <a:avLst/>
          </a:prstGeom>
          <a:blipFill dpi="0" rotWithShape="1">
            <a:blip r:embed="rId12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409947" y="4243592"/>
            <a:ext cx="5846285" cy="628962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403698" y="3576415"/>
            <a:ext cx="5851970" cy="621436"/>
          </a:xfrm>
          <a:prstGeom prst="rect">
            <a:avLst/>
          </a:prstGeom>
          <a:blipFill dpi="0" rotWithShape="1">
            <a:blip r:embed="rId13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blipFill dpi="0" rotWithShape="1">
            <a:blip r:embed="rId10">
              <a:alphaModFix amt="3000"/>
            </a:blip>
            <a:srcRect/>
            <a:stretch>
              <a:fillRect/>
            </a:stretch>
          </a:blipFill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399762" y="3590925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408074" y="4264256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424700" y="4929274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2433013" y="5602605"/>
            <a:ext cx="5863175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99509" y="4484562"/>
            <a:ext cx="122026" cy="166255"/>
          </a:xfrm>
          <a:prstGeom prst="ellipse">
            <a:avLst/>
          </a:prstGeom>
          <a:blipFill dpi="0" rotWithShape="1">
            <a:blip r:embed="rId15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 userDrawn="1"/>
        </p:nvGrpSpPr>
        <p:grpSpPr>
          <a:xfrm>
            <a:off x="0" y="3595955"/>
            <a:ext cx="2650733" cy="2532083"/>
            <a:chOff x="5635815" y="2908453"/>
            <a:chExt cx="3874237" cy="3332602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17015" y="3429000"/>
              <a:ext cx="2593037" cy="2677501"/>
            </a:xfrm>
            <a:prstGeom prst="rect">
              <a:avLst/>
            </a:prstGeom>
          </p:spPr>
        </p:pic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17" cstate="screen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35815" y="2908453"/>
              <a:ext cx="2499452" cy="333260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4365" name="CommandButton1" r:id="rId2" imgW="1076400" imgH="495360"/>
        </mc:Choice>
        <mc:Fallback>
          <p:control name="CommandButton1" r:id="rId2" imgW="1076400" imgH="4953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02575" y="142875"/>
                  <a:ext cx="1079500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366" name="CommandButton2" r:id="rId3" imgW="1352520" imgH="495360"/>
        </mc:Choice>
        <mc:Fallback>
          <p:control name="CommandButton2" r:id="rId3" imgW="1352520" imgH="49536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32700" y="6264275"/>
                  <a:ext cx="1349375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367" name="TextBox1" r:id="rId4" imgW="990720" imgH="219240"/>
        </mc:Choice>
        <mc:Fallback>
          <p:control name="TextBox1" r:id="rId4" imgW="990720" imgH="2192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86213" y="6578600"/>
                  <a:ext cx="985837" cy="222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368" name="CommandButton4" r:id="rId5" imgW="590400" imgH="552600"/>
        </mc:Choice>
        <mc:Fallback>
          <p:control name="CommandButton4" r:id="rId5" imgW="590400" imgH="552600">
            <p:pic>
              <p:nvPicPr>
                <p:cNvPr id="0" name="Command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45488" y="360521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369" name="CommandButton5" r:id="rId6" imgW="590400" imgH="552600"/>
        </mc:Choice>
        <mc:Fallback>
          <p:control name="CommandButton5" r:id="rId6" imgW="590400" imgH="552600">
            <p:pic>
              <p:nvPicPr>
                <p:cNvPr id="0" name="CommandButt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270375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370" name="CommandButton6" r:id="rId7" imgW="590400" imgH="552600"/>
        </mc:Choice>
        <mc:Fallback>
          <p:control name="CommandButton6" r:id="rId7" imgW="590400" imgH="552600">
            <p:pic>
              <p:nvPicPr>
                <p:cNvPr id="0" name="CommandButt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953000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371" name="CommandButton7" r:id="rId8" imgW="590400" imgH="552600"/>
        </mc:Choice>
        <mc:Fallback>
          <p:control name="CommandButton7" r:id="rId8" imgW="590400" imgH="552600">
            <p:pic>
              <p:nvPicPr>
                <p:cNvPr id="0" name="CommandButton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5963" y="561816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blipFill dpi="0" rotWithShape="1">
            <a:blip r:embed="rId10">
              <a:alphaModFix amt="20000"/>
            </a:blip>
            <a:srcRect/>
            <a:stretch>
              <a:fillRect/>
            </a:stretch>
          </a:blip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397282" y="5578287"/>
            <a:ext cx="5858950" cy="627047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399703" y="4904284"/>
            <a:ext cx="5856530" cy="634659"/>
          </a:xfrm>
          <a:prstGeom prst="rect">
            <a:avLst/>
          </a:prstGeom>
          <a:blipFill dpi="0" rotWithShape="1">
            <a:blip r:embed="rId12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399703" y="4243592"/>
            <a:ext cx="5856529" cy="628962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393442" y="3576415"/>
            <a:ext cx="5862225" cy="621436"/>
          </a:xfrm>
          <a:prstGeom prst="rect">
            <a:avLst/>
          </a:prstGeom>
          <a:blipFill dpi="0" rotWithShape="1">
            <a:blip r:embed="rId13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blipFill dpi="0" rotWithShape="1">
            <a:blip r:embed="rId10">
              <a:alphaModFix amt="3000"/>
            </a:blip>
            <a:srcRect/>
            <a:stretch>
              <a:fillRect/>
            </a:stretch>
          </a:blipFill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389488" y="3590925"/>
            <a:ext cx="5873449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397800" y="4264256"/>
            <a:ext cx="5873449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414426" y="4929274"/>
            <a:ext cx="5873449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2422739" y="5602605"/>
            <a:ext cx="5873449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99295" y="5161895"/>
            <a:ext cx="122240" cy="166255"/>
          </a:xfrm>
          <a:prstGeom prst="ellipse">
            <a:avLst/>
          </a:prstGeom>
          <a:blipFill dpi="0" rotWithShape="1">
            <a:blip r:embed="rId15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 userDrawn="1"/>
        </p:nvGrpSpPr>
        <p:grpSpPr>
          <a:xfrm>
            <a:off x="0" y="3595955"/>
            <a:ext cx="2650733" cy="2532083"/>
            <a:chOff x="5635815" y="2908453"/>
            <a:chExt cx="3874237" cy="3332602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17015" y="3429000"/>
              <a:ext cx="2593037" cy="2677501"/>
            </a:xfrm>
            <a:prstGeom prst="rect">
              <a:avLst/>
            </a:prstGeom>
          </p:spPr>
        </p:pic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17" cstate="screen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35815" y="2908453"/>
              <a:ext cx="2499452" cy="333260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5389" name="CommandButton1" r:id="rId2" imgW="1076400" imgH="495360"/>
        </mc:Choice>
        <mc:Fallback>
          <p:control name="CommandButton1" r:id="rId2" imgW="1076400" imgH="4953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02575" y="142875"/>
                  <a:ext cx="1079500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390" name="CommandButton2" r:id="rId3" imgW="1352520" imgH="495360"/>
        </mc:Choice>
        <mc:Fallback>
          <p:control name="CommandButton2" r:id="rId3" imgW="1352520" imgH="49536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32700" y="6264275"/>
                  <a:ext cx="1349375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391" name="TextBox1" r:id="rId4" imgW="990720" imgH="219240"/>
        </mc:Choice>
        <mc:Fallback>
          <p:control name="TextBox1" r:id="rId4" imgW="990720" imgH="2192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86213" y="6578600"/>
                  <a:ext cx="985837" cy="222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392" name="CommandButton4" r:id="rId5" imgW="590400" imgH="552600"/>
        </mc:Choice>
        <mc:Fallback>
          <p:control name="CommandButton4" r:id="rId5" imgW="590400" imgH="552600">
            <p:pic>
              <p:nvPicPr>
                <p:cNvPr id="0" name="Command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45488" y="360521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393" name="CommandButton5" r:id="rId6" imgW="590400" imgH="552600"/>
        </mc:Choice>
        <mc:Fallback>
          <p:control name="CommandButton5" r:id="rId6" imgW="590400" imgH="552600">
            <p:pic>
              <p:nvPicPr>
                <p:cNvPr id="0" name="CommandButt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270375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394" name="CommandButton6" r:id="rId7" imgW="590400" imgH="552600"/>
        </mc:Choice>
        <mc:Fallback>
          <p:control name="CommandButton6" r:id="rId7" imgW="590400" imgH="552600">
            <p:pic>
              <p:nvPicPr>
                <p:cNvPr id="0" name="CommandButt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953000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395" name="CommandButton7" r:id="rId8" imgW="590400" imgH="552600"/>
        </mc:Choice>
        <mc:Fallback>
          <p:control name="CommandButton7" r:id="rId8" imgW="590400" imgH="552600">
            <p:pic>
              <p:nvPicPr>
                <p:cNvPr id="0" name="CommandButton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5963" y="561816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blipFill dpi="0" rotWithShape="1">
            <a:blip r:embed="rId10">
              <a:alphaModFix amt="20000"/>
            </a:blip>
            <a:srcRect/>
            <a:stretch>
              <a:fillRect/>
            </a:stretch>
          </a:blip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428027" y="5578287"/>
            <a:ext cx="5828205" cy="627047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430436" y="4904284"/>
            <a:ext cx="5825797" cy="634659"/>
          </a:xfrm>
          <a:prstGeom prst="rect">
            <a:avLst/>
          </a:prstGeom>
          <a:blipFill dpi="0" rotWithShape="1">
            <a:blip r:embed="rId12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430437" y="4243592"/>
            <a:ext cx="5825796" cy="628962"/>
          </a:xfrm>
          <a:prstGeom prst="rect">
            <a:avLst/>
          </a:prstGeom>
          <a:blipFill dpi="0" rotWithShape="1">
            <a:blip r:embed="rId11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424206" y="3576415"/>
            <a:ext cx="5831461" cy="621436"/>
          </a:xfrm>
          <a:prstGeom prst="rect">
            <a:avLst/>
          </a:prstGeom>
          <a:blipFill dpi="0" rotWithShape="1">
            <a:blip r:embed="rId13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63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blipFill dpi="0" rotWithShape="1">
            <a:blip r:embed="rId10">
              <a:alphaModFix amt="3000"/>
            </a:blip>
            <a:srcRect/>
            <a:stretch>
              <a:fillRect/>
            </a:stretch>
          </a:blipFill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420310" y="3590925"/>
            <a:ext cx="5842627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428622" y="4264256"/>
            <a:ext cx="5842627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445248" y="4929274"/>
            <a:ext cx="5842627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2453561" y="5602605"/>
            <a:ext cx="5842627" cy="582613"/>
          </a:xfrm>
          <a:blipFill dpi="0" rotWithShape="1">
            <a:blip r:embed="rId14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99936" y="5822296"/>
            <a:ext cx="121599" cy="166255"/>
          </a:xfrm>
          <a:prstGeom prst="ellipse">
            <a:avLst/>
          </a:prstGeom>
          <a:blipFill dpi="0" rotWithShape="1">
            <a:blip r:embed="rId15" cstate="screen">
              <a:alphaModFix amt="1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 userDrawn="1"/>
        </p:nvGrpSpPr>
        <p:grpSpPr>
          <a:xfrm>
            <a:off x="0" y="3595955"/>
            <a:ext cx="2650733" cy="2532083"/>
            <a:chOff x="5635815" y="2908453"/>
            <a:chExt cx="3874237" cy="3332602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17015" y="3429000"/>
              <a:ext cx="2593037" cy="2677501"/>
            </a:xfrm>
            <a:prstGeom prst="rect">
              <a:avLst/>
            </a:prstGeom>
          </p:spPr>
        </p:pic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17" cstate="screen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35815" y="2908453"/>
              <a:ext cx="2499452" cy="3332602"/>
            </a:xfrm>
            <a:prstGeom prst="rect">
              <a:avLst/>
            </a:prstGeom>
          </p:spPr>
        </p:pic>
      </p:grpSp>
    </p:spTree>
    <p:controls>
      <mc:AlternateContent xmlns:mc="http://schemas.openxmlformats.org/markup-compatibility/2006">
        <mc:Choice xmlns:v="urn:schemas-microsoft-com:vml" Requires="v">
          <p:control spid="6420" name="CommandButton1" r:id="rId2" imgW="1076400" imgH="495360"/>
        </mc:Choice>
        <mc:Fallback>
          <p:control name="CommandButton1" r:id="rId2" imgW="1076400" imgH="4953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902575" y="142875"/>
                  <a:ext cx="1079500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421" name="CommandButton2" r:id="rId3" imgW="1352520" imgH="495360"/>
        </mc:Choice>
        <mc:Fallback>
          <p:control name="CommandButton2" r:id="rId3" imgW="1352520" imgH="49536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32700" y="6264275"/>
                  <a:ext cx="1349375" cy="495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422" name="TextBox1" r:id="rId4" imgW="990720" imgH="219240"/>
        </mc:Choice>
        <mc:Fallback>
          <p:control name="TextBox1" r:id="rId4" imgW="990720" imgH="2192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86213" y="6578600"/>
                  <a:ext cx="985837" cy="222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423" name="CommandButton4" r:id="rId5" imgW="590400" imgH="552600"/>
        </mc:Choice>
        <mc:Fallback>
          <p:control name="CommandButton4" r:id="rId5" imgW="590400" imgH="552600">
            <p:pic>
              <p:nvPicPr>
                <p:cNvPr id="0" name="Command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45488" y="360521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424" name="CommandButton5" r:id="rId6" imgW="590400" imgH="552600"/>
        </mc:Choice>
        <mc:Fallback>
          <p:control name="CommandButton5" r:id="rId6" imgW="590400" imgH="552600">
            <p:pic>
              <p:nvPicPr>
                <p:cNvPr id="0" name="CommandButt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270375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425" name="CommandButton6" r:id="rId7" imgW="590400" imgH="552600"/>
        </mc:Choice>
        <mc:Fallback>
          <p:control name="CommandButton6" r:id="rId7" imgW="590400" imgH="552600">
            <p:pic>
              <p:nvPicPr>
                <p:cNvPr id="0" name="CommandButt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7550" y="4953000"/>
                  <a:ext cx="593725" cy="5508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426" name="CommandButton7" r:id="rId8" imgW="590400" imgH="552600"/>
        </mc:Choice>
        <mc:Fallback>
          <p:control name="CommandButton7" r:id="rId8" imgW="590400" imgH="552600">
            <p:pic>
              <p:nvPicPr>
                <p:cNvPr id="0" name="CommandButton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35963" y="5618163"/>
                  <a:ext cx="593725" cy="5508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blipFill dpi="0" rotWithShape="1">
            <a:blip r:embed="rId14">
              <a:alphaModFix amt="20000"/>
            </a:blip>
            <a:srcRect/>
            <a:stretch>
              <a:fillRect/>
            </a:stretch>
          </a:blipFill>
          <a:ln w="63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11" name="Скругленный прямоугольник 10"/>
          <p:cNvSpPr/>
          <p:nvPr userDrawn="1"/>
        </p:nvSpPr>
        <p:spPr>
          <a:xfrm flipH="1">
            <a:off x="290944" y="856210"/>
            <a:ext cx="8681598" cy="5436525"/>
          </a:xfrm>
          <a:prstGeom prst="roundRect">
            <a:avLst/>
          </a:prstGeom>
          <a:blipFill dpi="0" rotWithShape="1">
            <a:blip r:embed="rId14">
              <a:alphaModFix amt="3000"/>
            </a:blip>
            <a:srcRect/>
            <a:stretch>
              <a:fillRect/>
            </a:stretch>
          </a:blipFill>
          <a:ln w="63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483406" y="806798"/>
            <a:ext cx="61851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Анализ работы с тестом</a:t>
            </a:r>
            <a:endParaRPr lang="ru-RU" sz="4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8618" name="TextBox1" r:id="rId2" imgW="990720" imgH="219240"/>
        </mc:Choice>
        <mc:Fallback>
          <p:control name="TextBox1" r:id="rId2" imgW="990720" imgH="21924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86213" y="6577013"/>
                  <a:ext cx="977900" cy="222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19" name="CommandButton1" r:id="rId3" imgW="5600880" imgH="800280"/>
        </mc:Choice>
        <mc:Fallback>
          <p:control name="CommandButton1" r:id="rId3" imgW="5600880" imgH="80028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1847850"/>
                  <a:ext cx="5602287" cy="7985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0" name="TextBox2" r:id="rId4" imgW="1209600" imgH="771480"/>
        </mc:Choice>
        <mc:Fallback>
          <p:control name="TextBox2" r:id="rId4" imgW="1209600" imgH="77148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23075" y="1865313"/>
                  <a:ext cx="1206500" cy="771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1" name="CommandButton2" r:id="rId5" imgW="5600880" imgH="800280"/>
        </mc:Choice>
        <mc:Fallback>
          <p:control name="CommandButton2" r:id="rId5" imgW="5600880" imgH="80028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2727325"/>
                  <a:ext cx="5602287" cy="7985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2" name="TextBox3" r:id="rId6" imgW="1209600" imgH="771480"/>
        </mc:Choice>
        <mc:Fallback>
          <p:control name="TextBox3" r:id="rId6" imgW="1209600" imgH="77148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23075" y="2744788"/>
                  <a:ext cx="1206500" cy="771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3" name="CommandButton3" r:id="rId7" imgW="5600880" imgH="800280"/>
        </mc:Choice>
        <mc:Fallback>
          <p:control name="CommandButton3" r:id="rId7" imgW="5600880" imgH="80028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3614738"/>
                  <a:ext cx="5602287" cy="798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4" name="TextBox4" r:id="rId8" imgW="1209600" imgH="771480"/>
        </mc:Choice>
        <mc:Fallback>
          <p:control name="TextBox4" r:id="rId8" imgW="1209600" imgH="77148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23075" y="3632200"/>
                  <a:ext cx="1206500" cy="771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5" name="CommandButton4" r:id="rId9" imgW="5600880" imgH="800280"/>
        </mc:Choice>
        <mc:Fallback>
          <p:control name="CommandButton4" r:id="rId9" imgW="5600880" imgH="800280">
            <p:pic>
              <p:nvPicPr>
                <p:cNvPr id="0" name="Command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4489450"/>
                  <a:ext cx="5602287" cy="7985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6" name="TextBox5" r:id="rId10" imgW="1209600" imgH="771480"/>
        </mc:Choice>
        <mc:Fallback>
          <p:control name="TextBox5" r:id="rId10" imgW="1209600" imgH="77148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23075" y="4506913"/>
                  <a:ext cx="1206500" cy="771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7" name="CommandButton5" r:id="rId11" imgW="3419640" imgH="800280"/>
        </mc:Choice>
        <mc:Fallback>
          <p:control name="CommandButton5" r:id="rId11" imgW="3419640" imgH="800280">
            <p:pic>
              <p:nvPicPr>
                <p:cNvPr id="0" name="CommandButt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5376863"/>
                  <a:ext cx="3419475" cy="798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628" name="CommandButton6" r:id="rId12" imgW="3419640" imgH="800280"/>
        </mc:Choice>
        <mc:Fallback>
          <p:control name="CommandButton6" r:id="rId12" imgW="3419640" imgH="800280">
            <p:pic>
              <p:nvPicPr>
                <p:cNvPr id="0" name="CommandButt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03750" y="5376863"/>
                  <a:ext cx="3419475" cy="7985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47762" y="-87053"/>
            <a:ext cx="11825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Тест</a:t>
            </a:r>
            <a:endParaRPr lang="ru-RU" sz="4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0.png"/><Relationship Id="rId4" Type="http://schemas.openxmlformats.org/officeDocument/2006/relationships/image" Target="../media/image6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2.png"/><Relationship Id="rId4" Type="http://schemas.openxmlformats.org/officeDocument/2006/relationships/image" Target="../media/image7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30.09.2015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629" y="868186"/>
            <a:ext cx="1219306" cy="12436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Текст 12"/>
          <p:cNvSpPr txBox="1">
            <a:spLocks/>
          </p:cNvSpPr>
          <p:nvPr/>
        </p:nvSpPr>
        <p:spPr>
          <a:xfrm>
            <a:off x="7282150" y="776051"/>
            <a:ext cx="1972020" cy="12510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dirty="0" smtClean="0">
                <a:latin typeface="Sitka Banner" panose="02000505000000020004" pitchFamily="2" charset="0"/>
              </a:rPr>
              <a:t>Тест создан </a:t>
            </a:r>
          </a:p>
          <a:p>
            <a:pPr algn="ctr"/>
            <a:r>
              <a:rPr lang="ru-RU" sz="1600" dirty="0" smtClean="0">
                <a:latin typeface="Sitka Banner" panose="02000505000000020004" pitchFamily="2" charset="0"/>
              </a:rPr>
              <a:t>на основе шаблона </a:t>
            </a:r>
          </a:p>
          <a:p>
            <a:pPr algn="ctr"/>
            <a:r>
              <a:rPr lang="ru-RU" sz="1600" dirty="0" err="1" smtClean="0">
                <a:latin typeface="Sitka Banner" panose="02000505000000020004" pitchFamily="2" charset="0"/>
              </a:rPr>
              <a:t>А.А.Баженова</a:t>
            </a:r>
            <a:endParaRPr lang="ru-RU" sz="1600" dirty="0">
              <a:latin typeface="Sitka Banner" panose="02000505000000020004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71171" y="1360450"/>
            <a:ext cx="5001657" cy="280076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Во сколько раз больше</a:t>
            </a:r>
          </a:p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или</a:t>
            </a:r>
          </a:p>
          <a:p>
            <a:pPr algn="ctr"/>
            <a:r>
              <a:rPr lang="ru-RU" sz="4400" b="1" dirty="0" smtClean="0">
                <a:ln/>
                <a:solidFill>
                  <a:schemeClr val="accent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меньше?</a:t>
            </a:r>
            <a:endParaRPr lang="ru-RU" sz="4400" b="1" dirty="0">
              <a:ln/>
              <a:solidFill>
                <a:schemeClr val="accent3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Segoe Print" panose="02000600000000000000" pitchFamily="2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86000" y="408003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Математика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endParaRPr lang="ru-RU" dirty="0"/>
          </a:p>
          <a:p>
            <a:pPr algn="ctr"/>
            <a:r>
              <a:rPr lang="ru-RU" dirty="0" smtClean="0"/>
              <a:t>2 - 3 классы</a:t>
            </a:r>
          </a:p>
          <a:p>
            <a:pPr algn="ctr"/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5635815" y="2908453"/>
            <a:ext cx="3874237" cy="3332602"/>
            <a:chOff x="5635815" y="2908453"/>
            <a:chExt cx="3874237" cy="3332602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17015" y="3429000"/>
              <a:ext cx="2593037" cy="2677501"/>
            </a:xfrm>
            <a:prstGeom prst="rect">
              <a:avLst/>
            </a:prstGeom>
          </p:spPr>
        </p:pic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screen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35815" y="2908453"/>
              <a:ext cx="2499452" cy="3332602"/>
            </a:xfrm>
            <a:prstGeom prst="rect">
              <a:avLst/>
            </a:prstGeom>
          </p:spPr>
        </p:pic>
      </p:grpSp>
      <p:sp>
        <p:nvSpPr>
          <p:cNvPr id="18" name="Текст 11"/>
          <p:cNvSpPr>
            <a:spLocks noGrp="1"/>
          </p:cNvSpPr>
          <p:nvPr>
            <p:ph type="body" sz="quarter" idx="12"/>
          </p:nvPr>
        </p:nvSpPr>
        <p:spPr>
          <a:xfrm>
            <a:off x="231354" y="4490574"/>
            <a:ext cx="2475189" cy="188699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Автор:</a:t>
            </a:r>
          </a:p>
          <a:p>
            <a:pPr algn="ctr"/>
            <a:r>
              <a:rPr lang="ru-RU" sz="1800" dirty="0" smtClean="0"/>
              <a:t>Лазарева Л.А., </a:t>
            </a:r>
            <a:endParaRPr lang="ru-RU" sz="1800" dirty="0"/>
          </a:p>
          <a:p>
            <a:pPr algn="ctr"/>
            <a:r>
              <a:rPr lang="ru-RU" sz="1800" dirty="0"/>
              <a:t>учитель нач. </a:t>
            </a:r>
            <a:r>
              <a:rPr lang="ru-RU" sz="1800" dirty="0" smtClean="0"/>
              <a:t>классов </a:t>
            </a:r>
          </a:p>
          <a:p>
            <a:pPr algn="ctr"/>
            <a:r>
              <a:rPr lang="ru-RU" sz="1800" dirty="0" smtClean="0"/>
              <a:t>МБОУ «СОШ </a:t>
            </a:r>
            <a:r>
              <a:rPr lang="ru-RU" sz="1800" dirty="0" smtClean="0"/>
              <a:t>№</a:t>
            </a:r>
            <a:r>
              <a:rPr lang="ru-RU" sz="1800" dirty="0"/>
              <a:t>8</a:t>
            </a:r>
            <a:r>
              <a:rPr lang="ru-RU" sz="1800" dirty="0" smtClean="0"/>
              <a:t>», </a:t>
            </a:r>
            <a:endParaRPr lang="ru-RU" sz="1800" dirty="0" smtClean="0"/>
          </a:p>
          <a:p>
            <a:pPr algn="ctr"/>
            <a:r>
              <a:rPr lang="ru-RU" sz="1800" dirty="0" smtClean="0"/>
              <a:t>г. </a:t>
            </a:r>
            <a:r>
              <a:rPr lang="ru-RU" sz="1800" dirty="0" smtClean="0"/>
              <a:t>Нижневартовска</a:t>
            </a:r>
            <a:endParaRPr lang="ru-RU" sz="1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109DF-058E-427C-B1C3-516D6F461502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5 и 25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24 и 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36 и 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42 и 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68486" y="831641"/>
            <a:ext cx="66070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Одно число в 6 раз меньше другого. </a:t>
            </a:r>
          </a:p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Какими могут быть эти числа?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15859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A5C2-F9B2-4E95-9074-4B10167392FE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40 и 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64 и 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24 и 8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42 и 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68486" y="831641"/>
            <a:ext cx="66070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Одно число в 8 раз меньше другого. </a:t>
            </a:r>
          </a:p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Какими могут быть эти числа?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783067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A72B-1DCB-43E2-ADFF-32483DC3ADDE}" type="datetime1">
              <a:rPr lang="ru-RU" smtClean="0"/>
              <a:t>30.09.2015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628515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549A-CAF7-4383-8747-41DE548CF4E5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5 раз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3 раза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4 раза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2 раза</a:t>
            </a:r>
            <a:endParaRPr lang="ru-RU" dirty="0"/>
          </a:p>
        </p:txBody>
      </p:sp>
      <p:sp>
        <p:nvSpPr>
          <p:cNvPr id="8" name="Текст 2"/>
          <p:cNvSpPr>
            <a:spLocks noGrp="1"/>
          </p:cNvSpPr>
          <p:nvPr>
            <p:ph type="body" sz="quarter" idx="11"/>
          </p:nvPr>
        </p:nvSpPr>
        <p:spPr>
          <a:xfrm>
            <a:off x="300038" y="855663"/>
            <a:ext cx="8653462" cy="2652712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Груш больше, чем яблок:</a:t>
            </a:r>
            <a:endParaRPr lang="ru-RU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2211" y="1459736"/>
            <a:ext cx="771522" cy="94428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0342" y="1459736"/>
            <a:ext cx="771522" cy="94428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5421" y="1459736"/>
            <a:ext cx="771522" cy="94428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1518" y="1459736"/>
            <a:ext cx="771522" cy="94428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48631" y="1459736"/>
            <a:ext cx="771522" cy="94428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4728" y="1459736"/>
            <a:ext cx="771522" cy="94428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8790" y="1459736"/>
            <a:ext cx="771522" cy="94428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8954" y="1459736"/>
            <a:ext cx="771522" cy="94428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15106" y="2528371"/>
            <a:ext cx="713877" cy="80974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3236" y="2528371"/>
            <a:ext cx="713877" cy="809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2948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7A69-0BF6-4604-AFD7-D1C7DF01176A}" type="datetime1">
              <a:rPr lang="ru-RU" smtClean="0"/>
              <a:t>30.09.2015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 сколько раз белок меньше, чем грибов?</a:t>
            </a:r>
            <a:endParaRPr lang="ru-RU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4 раза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3 раза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5 раз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2 раза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7127" y="1509310"/>
            <a:ext cx="728255" cy="7882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7127" y="2401676"/>
            <a:ext cx="728255" cy="78822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0510" y="1509310"/>
            <a:ext cx="728255" cy="78822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0510" y="2401676"/>
            <a:ext cx="728255" cy="78822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1632" y="1591936"/>
            <a:ext cx="657798" cy="65779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8745" y="1591936"/>
            <a:ext cx="657798" cy="65779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842" y="1591936"/>
            <a:ext cx="657798" cy="65779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989" y="1591936"/>
            <a:ext cx="657798" cy="657798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1102" y="1591936"/>
            <a:ext cx="657798" cy="65779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6181" y="1591936"/>
            <a:ext cx="657798" cy="65779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33665" y="2418201"/>
            <a:ext cx="657798" cy="65779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0778" y="2418201"/>
            <a:ext cx="657798" cy="65779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6875" y="2418201"/>
            <a:ext cx="657798" cy="657798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6022" y="2418201"/>
            <a:ext cx="657798" cy="65779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3135" y="2418201"/>
            <a:ext cx="657798" cy="65779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8214" y="2418201"/>
            <a:ext cx="657798" cy="657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5849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8CE6D-1E8D-4061-A30C-500BC02A12F4}" type="datetime1">
              <a:rPr lang="ru-RU" smtClean="0"/>
              <a:t>30.09.2015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Число 24 больше числа 3: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3 раза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2 раза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>
          <a:xfrm>
            <a:off x="2445248" y="4885206"/>
            <a:ext cx="5842627" cy="58261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5 раз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8 раз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4188" y="2177667"/>
            <a:ext cx="704028" cy="105670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3558" y="2183175"/>
            <a:ext cx="696688" cy="104568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745" y="2145127"/>
            <a:ext cx="747387" cy="112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782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A1E51-19C2-44F0-8C6B-3F5BED1CC49A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7 раз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2 раза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5 раз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3 раза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06609" y="1437568"/>
            <a:ext cx="47307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Число 4 меньше числа 28: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65846" y="2177667"/>
            <a:ext cx="704028" cy="105670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255" y="2141404"/>
            <a:ext cx="846921" cy="112922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608" y="2142827"/>
            <a:ext cx="750452" cy="112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493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AA0CD-5792-40D2-9A11-5570733A6639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smtClean="0">
                <a:solidFill>
                  <a:srgbClr val="002060"/>
                </a:solidFill>
              </a:rPr>
              <a:t>20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9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0208" y="897742"/>
            <a:ext cx="700358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 столе 5 луковиц, а морковок в 6 раз</a:t>
            </a:r>
          </a:p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больше. Сколько на столе морковок?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5198">
            <a:off x="1990823" y="2325882"/>
            <a:ext cx="973901" cy="86930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5198">
            <a:off x="3059460" y="2325882"/>
            <a:ext cx="973901" cy="86930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5198">
            <a:off x="4172164" y="2325882"/>
            <a:ext cx="973901" cy="86930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5198">
            <a:off x="5299009" y="2325882"/>
            <a:ext cx="973901" cy="86930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45198">
            <a:off x="6411711" y="2325882"/>
            <a:ext cx="973901" cy="86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26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BDF1-7415-4597-A234-3DDDECF463A3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12 кг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4 кг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 кг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32 кг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8974" y="897741"/>
            <a:ext cx="852605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Масса индюка 8 кг. Утка в 4 раза легче индюка. </a:t>
            </a:r>
          </a:p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Какова масса утки?</a:t>
            </a:r>
            <a:endParaRPr lang="ru-RU" sz="32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17" y="1542361"/>
            <a:ext cx="1888764" cy="199803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85" y="2149164"/>
            <a:ext cx="1505690" cy="127983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2163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F03B-2C27-4AB5-A1CC-E315673EE09B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12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10287" y="831641"/>
            <a:ext cx="572342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Если число 7 увеличить в 5 раз, </a:t>
            </a:r>
          </a:p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то получится число:</a:t>
            </a:r>
            <a:endParaRPr lang="ru-RU" sz="32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88122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F03B-2C27-4AB5-A1CC-E315673EE09B}" type="datetime1">
              <a:rPr lang="ru-RU" smtClean="0"/>
              <a:t>30.09.2015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36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35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25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19853" y="831641"/>
            <a:ext cx="610430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Если число 30 уменьшить в 5 раз, </a:t>
            </a:r>
          </a:p>
          <a:p>
            <a:pPr algn="ctr"/>
            <a:r>
              <a:rPr lang="ru-RU" sz="32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то получится число:</a:t>
            </a:r>
            <a:endParaRPr lang="ru-RU" sz="32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8025" y="1983037"/>
            <a:ext cx="1927950" cy="144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5523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253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Alekc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Aleksei</dc:creator>
  <cp:lastModifiedBy>8</cp:lastModifiedBy>
  <cp:revision>55</cp:revision>
  <dcterms:created xsi:type="dcterms:W3CDTF">2010-02-09T18:22:56Z</dcterms:created>
  <dcterms:modified xsi:type="dcterms:W3CDTF">2015-09-30T02:55:43Z</dcterms:modified>
</cp:coreProperties>
</file>