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1FDE-1899-40A6-93F2-877EC7E66693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B5ADB-B8B6-47A8-8DC6-EA5651F580A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1FDE-1899-40A6-93F2-877EC7E66693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B5ADB-B8B6-47A8-8DC6-EA5651F580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1FDE-1899-40A6-93F2-877EC7E66693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B5ADB-B8B6-47A8-8DC6-EA5651F580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1FDE-1899-40A6-93F2-877EC7E66693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B5ADB-B8B6-47A8-8DC6-EA5651F580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1FDE-1899-40A6-93F2-877EC7E66693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B5ADB-B8B6-47A8-8DC6-EA5651F580A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1FDE-1899-40A6-93F2-877EC7E66693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B5ADB-B8B6-47A8-8DC6-EA5651F580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1FDE-1899-40A6-93F2-877EC7E66693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B5ADB-B8B6-47A8-8DC6-EA5651F580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1FDE-1899-40A6-93F2-877EC7E66693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B5ADB-B8B6-47A8-8DC6-EA5651F580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1FDE-1899-40A6-93F2-877EC7E66693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B5ADB-B8B6-47A8-8DC6-EA5651F580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1FDE-1899-40A6-93F2-877EC7E66693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B5ADB-B8B6-47A8-8DC6-EA5651F580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11FDE-1899-40A6-93F2-877EC7E66693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55B5ADB-B8B6-47A8-8DC6-EA5651F580A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AD11FDE-1899-40A6-93F2-877EC7E66693}" type="datetimeFigureOut">
              <a:rPr lang="ru-RU" smtClean="0"/>
              <a:t>07.04.2015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5B5ADB-B8B6-47A8-8DC6-EA5651F580A1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685800" y="-857280"/>
            <a:ext cx="7772400" cy="28575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42918"/>
            <a:ext cx="9144000" cy="6215082"/>
          </a:xfrm>
        </p:spPr>
        <p:txBody>
          <a:bodyPr>
            <a:normAutofit/>
          </a:bodyPr>
          <a:lstStyle/>
          <a:p>
            <a:r>
              <a:rPr lang="ru-RU" sz="8000" dirty="0" smtClean="0"/>
              <a:t>«Весёлые фигурки»</a:t>
            </a:r>
            <a:endParaRPr lang="ru-RU" sz="8000" dirty="0"/>
          </a:p>
        </p:txBody>
      </p:sp>
      <p:pic>
        <p:nvPicPr>
          <p:cNvPr id="1026" name="Picture 2" descr="C:\Users\hp\Pictures\Фото детки\Фото07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571744"/>
            <a:ext cx="6572296" cy="428625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571528"/>
            <a:ext cx="8229600" cy="14287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6143644"/>
          </a:xfrm>
        </p:spPr>
        <p:txBody>
          <a:bodyPr/>
          <a:lstStyle/>
          <a:p>
            <a:pPr>
              <a:buNone/>
            </a:pPr>
            <a:r>
              <a:rPr lang="ru-RU" sz="3600" b="1" dirty="0" smtClean="0">
                <a:solidFill>
                  <a:schemeClr val="tx2"/>
                </a:solidFill>
              </a:rPr>
              <a:t>    Упражнение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sz="4000" b="1" dirty="0" smtClean="0">
                <a:solidFill>
                  <a:schemeClr val="tx2"/>
                </a:solidFill>
              </a:rPr>
              <a:t>"Собери кораблик" </a:t>
            </a:r>
            <a:endParaRPr lang="ru-RU" sz="4000" dirty="0">
              <a:solidFill>
                <a:schemeClr val="tx2"/>
              </a:solidFill>
            </a:endParaRPr>
          </a:p>
        </p:txBody>
      </p:sp>
      <p:pic>
        <p:nvPicPr>
          <p:cNvPr id="4" name="Рисунок 3" descr="C:\Users\hp\Pictures\фото на конкурс\Фото0796 (2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571612"/>
            <a:ext cx="7429551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428652"/>
            <a:ext cx="8229600" cy="714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6143644"/>
          </a:xfrm>
        </p:spPr>
        <p:txBody>
          <a:bodyPr/>
          <a:lstStyle/>
          <a:p>
            <a:pPr algn="ctr">
              <a:buNone/>
            </a:pPr>
            <a:r>
              <a:rPr lang="ru-RU" sz="3200" b="1" dirty="0" smtClean="0">
                <a:solidFill>
                  <a:schemeClr val="tx2"/>
                </a:solidFill>
              </a:rPr>
              <a:t>Прощальное </a:t>
            </a:r>
            <a:r>
              <a:rPr lang="ru-RU" sz="3200" b="1" dirty="0" smtClean="0">
                <a:solidFill>
                  <a:schemeClr val="tx2"/>
                </a:solidFill>
              </a:rPr>
              <a:t>упражнение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chemeClr val="tx2"/>
                </a:solidFill>
              </a:rPr>
              <a:t> </a:t>
            </a:r>
            <a:r>
              <a:rPr lang="ru-RU" sz="4000" b="1" dirty="0" smtClean="0">
                <a:solidFill>
                  <a:schemeClr val="tx2"/>
                </a:solidFill>
              </a:rPr>
              <a:t>"</a:t>
            </a:r>
            <a:r>
              <a:rPr lang="ru-RU" sz="4000" b="1" dirty="0" err="1" smtClean="0">
                <a:solidFill>
                  <a:schemeClr val="tx2"/>
                </a:solidFill>
              </a:rPr>
              <a:t>Обнимашки</a:t>
            </a:r>
            <a:r>
              <a:rPr lang="ru-RU" sz="4000" b="1" dirty="0" smtClean="0">
                <a:solidFill>
                  <a:schemeClr val="tx2"/>
                </a:solidFill>
              </a:rPr>
              <a:t>"</a:t>
            </a:r>
            <a:endParaRPr lang="ru-RU" sz="4000" dirty="0">
              <a:solidFill>
                <a:schemeClr val="tx2"/>
              </a:solidFill>
            </a:endParaRPr>
          </a:p>
        </p:txBody>
      </p:sp>
      <p:pic>
        <p:nvPicPr>
          <p:cNvPr id="22530" name="Picture 2" descr="C:\Users\hp\Pictures\обнимаш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071678"/>
            <a:ext cx="7000924" cy="478632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857280"/>
            <a:ext cx="8229600" cy="714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071678"/>
            <a:ext cx="9144000" cy="478632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8000" b="1" dirty="0" smtClean="0">
                <a:solidFill>
                  <a:schemeClr val="tx2"/>
                </a:solidFill>
              </a:rPr>
              <a:t>СПАСИБО ЗА ВНИМАНИЕ.</a:t>
            </a:r>
            <a:endParaRPr lang="ru-RU" sz="8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85776"/>
            <a:ext cx="8229600" cy="28577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</p:spPr>
        <p:txBody>
          <a:bodyPr/>
          <a:lstStyle/>
          <a:p>
            <a:pPr algn="ctr">
              <a:buNone/>
            </a:pPr>
            <a:r>
              <a:rPr lang="ru-RU" sz="4800" b="1" dirty="0" smtClean="0">
                <a:solidFill>
                  <a:schemeClr val="tx2"/>
                </a:solidFill>
              </a:rPr>
              <a:t>Цель</a:t>
            </a:r>
            <a:r>
              <a:rPr lang="ru-RU" sz="4000" b="1" dirty="0" smtClean="0">
                <a:solidFill>
                  <a:schemeClr val="accent2"/>
                </a:solidFill>
              </a:rPr>
              <a:t>: Создание психолого-педагогических условий для успешной адаптации ребёнка к детскому саду; создание условий для правильного интеллектуального и эмоционального развития детей раннего возраста.</a:t>
            </a:r>
            <a:endParaRPr lang="ru-RU" sz="40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500090"/>
            <a:ext cx="8229600" cy="14287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6143644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chemeClr val="tx2"/>
                </a:solidFill>
              </a:rPr>
              <a:t>                                           </a:t>
            </a:r>
            <a:r>
              <a:rPr lang="ru-RU" sz="4000" b="1" dirty="0" smtClean="0">
                <a:solidFill>
                  <a:schemeClr val="tx2"/>
                </a:solidFill>
              </a:rPr>
              <a:t>Задачи</a:t>
            </a:r>
            <a:r>
              <a:rPr lang="ru-RU" sz="4000" b="1" dirty="0" smtClean="0">
                <a:solidFill>
                  <a:schemeClr val="tx2"/>
                </a:solidFill>
              </a:rPr>
              <a:t>:</a:t>
            </a:r>
            <a:endParaRPr lang="ru-RU" sz="4000" dirty="0" smtClean="0">
              <a:solidFill>
                <a:schemeClr val="tx2"/>
              </a:solidFill>
            </a:endParaRPr>
          </a:p>
          <a:p>
            <a:pPr lvl="1"/>
            <a:r>
              <a:rPr lang="ru-RU" sz="2800" b="1" dirty="0" smtClean="0">
                <a:solidFill>
                  <a:schemeClr val="accent2"/>
                </a:solidFill>
              </a:rPr>
              <a:t>снятие эмоционального и мышечного напряжения;</a:t>
            </a:r>
          </a:p>
          <a:p>
            <a:pPr lvl="1"/>
            <a:r>
              <a:rPr lang="ru-RU" sz="2800" b="1" dirty="0" smtClean="0">
                <a:solidFill>
                  <a:schemeClr val="accent2"/>
                </a:solidFill>
              </a:rPr>
              <a:t>сплочение группы, развитие </a:t>
            </a:r>
            <a:r>
              <a:rPr lang="ru-RU" sz="2800" b="1" dirty="0" err="1" smtClean="0">
                <a:solidFill>
                  <a:schemeClr val="accent2"/>
                </a:solidFill>
              </a:rPr>
              <a:t>эмпатии</a:t>
            </a:r>
            <a:r>
              <a:rPr lang="ru-RU" sz="2800" b="1" dirty="0" smtClean="0">
                <a:solidFill>
                  <a:schemeClr val="accent2"/>
                </a:solidFill>
              </a:rPr>
              <a:t>;</a:t>
            </a:r>
          </a:p>
          <a:p>
            <a:pPr lvl="1"/>
            <a:r>
              <a:rPr lang="ru-RU" sz="2800" b="1" dirty="0" smtClean="0">
                <a:solidFill>
                  <a:schemeClr val="accent2"/>
                </a:solidFill>
              </a:rPr>
              <a:t>учить соотносить фигуры по цвету и форме;</a:t>
            </a:r>
          </a:p>
          <a:p>
            <a:pPr lvl="1"/>
            <a:r>
              <a:rPr lang="ru-RU" sz="2800" b="1" dirty="0" smtClean="0">
                <a:solidFill>
                  <a:schemeClr val="accent2"/>
                </a:solidFill>
              </a:rPr>
              <a:t>закрепление знаний основных цветов;</a:t>
            </a:r>
          </a:p>
          <a:p>
            <a:pPr lvl="1"/>
            <a:r>
              <a:rPr lang="ru-RU" sz="2800" b="1" dirty="0" smtClean="0">
                <a:solidFill>
                  <a:schemeClr val="accent2"/>
                </a:solidFill>
              </a:rPr>
              <a:t>развитие тактильных ощущений фигур разных форм;</a:t>
            </a:r>
          </a:p>
          <a:p>
            <a:pPr lvl="1"/>
            <a:r>
              <a:rPr lang="ru-RU" sz="2800" b="1" dirty="0" smtClean="0">
                <a:solidFill>
                  <a:schemeClr val="accent2"/>
                </a:solidFill>
              </a:rPr>
              <a:t>развитие зрительно-моторной координации. </a:t>
            </a:r>
          </a:p>
          <a:p>
            <a:pPr lvl="1"/>
            <a:r>
              <a:rPr lang="ru-RU" sz="2800" b="1" dirty="0" smtClean="0">
                <a:solidFill>
                  <a:schemeClr val="accent2"/>
                </a:solidFill>
              </a:rPr>
              <a:t>формировать навыки взаимодействия родителей с детьми через совместную  деятельность;</a:t>
            </a:r>
            <a:endParaRPr lang="ru-RU" sz="28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143032"/>
            <a:ext cx="8229600" cy="28575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>
                <a:solidFill>
                  <a:schemeClr val="accent2"/>
                </a:solidFill>
              </a:rPr>
              <a:t>          </a:t>
            </a:r>
            <a:r>
              <a:rPr lang="ru-RU" sz="4000" b="1" dirty="0" smtClean="0">
                <a:solidFill>
                  <a:schemeClr val="tx2"/>
                </a:solidFill>
              </a:rPr>
              <a:t>Материалы </a:t>
            </a:r>
            <a:r>
              <a:rPr lang="ru-RU" sz="4000" b="1" dirty="0" smtClean="0">
                <a:solidFill>
                  <a:schemeClr val="tx2"/>
                </a:solidFill>
              </a:rPr>
              <a:t>и </a:t>
            </a:r>
            <a:r>
              <a:rPr lang="ru-RU" sz="4000" b="1" dirty="0" smtClean="0">
                <a:solidFill>
                  <a:schemeClr val="tx2"/>
                </a:solidFill>
              </a:rPr>
              <a:t>оборудование</a:t>
            </a:r>
            <a:r>
              <a:rPr lang="ru-RU" sz="4000" b="1" dirty="0" smtClean="0">
                <a:solidFill>
                  <a:schemeClr val="tx2"/>
                </a:solidFill>
              </a:rPr>
              <a:t>:</a:t>
            </a:r>
            <a:endParaRPr lang="ru-RU" sz="4000" dirty="0" smtClean="0">
              <a:solidFill>
                <a:schemeClr val="tx2"/>
              </a:solidFill>
            </a:endParaRPr>
          </a:p>
          <a:p>
            <a:pPr lvl="0"/>
            <a:r>
              <a:rPr lang="ru-RU" sz="3200" b="1" dirty="0" smtClean="0">
                <a:solidFill>
                  <a:schemeClr val="accent2"/>
                </a:solidFill>
              </a:rPr>
              <a:t>наборы логических блоков </a:t>
            </a:r>
            <a:r>
              <a:rPr lang="ru-RU" sz="3200" b="1" dirty="0" err="1" smtClean="0">
                <a:solidFill>
                  <a:schemeClr val="accent2"/>
                </a:solidFill>
              </a:rPr>
              <a:t>Дьенеша</a:t>
            </a:r>
            <a:r>
              <a:rPr lang="ru-RU" sz="3200" b="1" dirty="0" smtClean="0">
                <a:solidFill>
                  <a:schemeClr val="accent2"/>
                </a:solidFill>
              </a:rPr>
              <a:t>(по числу детей.)</a:t>
            </a:r>
          </a:p>
          <a:p>
            <a:pPr lvl="0"/>
            <a:r>
              <a:rPr lang="ru-RU" sz="3200" b="1" dirty="0" smtClean="0">
                <a:solidFill>
                  <a:schemeClr val="accent2"/>
                </a:solidFill>
              </a:rPr>
              <a:t>цветные картинки с образцами </a:t>
            </a:r>
          </a:p>
          <a:p>
            <a:pPr lvl="0"/>
            <a:r>
              <a:rPr lang="ru-RU" sz="3200" b="1" dirty="0" smtClean="0">
                <a:solidFill>
                  <a:schemeClr val="accent2"/>
                </a:solidFill>
              </a:rPr>
              <a:t>трафареты с вырезанными фигурами</a:t>
            </a:r>
          </a:p>
          <a:p>
            <a:pPr lvl="0"/>
            <a:r>
              <a:rPr lang="ru-RU" sz="3200" b="1" dirty="0" smtClean="0">
                <a:solidFill>
                  <a:schemeClr val="accent2"/>
                </a:solidFill>
              </a:rPr>
              <a:t>диск с песнями Железновой</a:t>
            </a:r>
          </a:p>
          <a:p>
            <a:pPr lvl="0"/>
            <a:r>
              <a:rPr lang="ru-RU" sz="3200" b="1" dirty="0" smtClean="0">
                <a:solidFill>
                  <a:schemeClr val="accent2"/>
                </a:solidFill>
              </a:rPr>
              <a:t>музыкальный центр</a:t>
            </a:r>
            <a:endParaRPr lang="ru-RU" sz="32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045874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6000768"/>
          </a:xfrm>
        </p:spPr>
        <p:txBody>
          <a:bodyPr/>
          <a:lstStyle/>
          <a:p>
            <a:pPr>
              <a:buNone/>
            </a:pPr>
            <a:r>
              <a:rPr lang="ru-RU" sz="3200" b="1" dirty="0" smtClean="0">
                <a:solidFill>
                  <a:schemeClr val="tx2"/>
                </a:solidFill>
              </a:rPr>
              <a:t>1.Упражнение "Приветствие"</a:t>
            </a:r>
            <a:r>
              <a:rPr lang="ru-RU" b="1" dirty="0" smtClean="0">
                <a:solidFill>
                  <a:schemeClr val="tx2"/>
                </a:solidFill>
              </a:rPr>
              <a:t>(на сплочение и разогрев группы).</a:t>
            </a:r>
          </a:p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</a:rPr>
              <a:t>Звучит песенка "Ну-ка, все встали в круг", дети встают в кружок, психолог поет песенку и показывает движения, все повторяют</a:t>
            </a:r>
            <a:r>
              <a:rPr lang="ru-RU" b="1" dirty="0" smtClean="0">
                <a:solidFill>
                  <a:schemeClr val="tx2"/>
                </a:solidFill>
              </a:rPr>
              <a:t>:</a:t>
            </a:r>
            <a:endParaRPr lang="ru-RU" b="1" dirty="0" smtClean="0">
              <a:solidFill>
                <a:schemeClr val="tx2"/>
              </a:solidFill>
            </a:endParaRPr>
          </a:p>
        </p:txBody>
      </p:sp>
      <p:pic>
        <p:nvPicPr>
          <p:cNvPr id="2050" name="Picture 2" descr="C:\Users\hp\Pictures\Фото детки\Фото08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071810"/>
            <a:ext cx="7858180" cy="378619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85842"/>
            <a:ext cx="8229600" cy="142877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6143644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>
                <a:solidFill>
                  <a:schemeClr val="tx2"/>
                </a:solidFill>
              </a:rPr>
              <a:t>Психолог вносит </a:t>
            </a:r>
            <a:r>
              <a:rPr lang="ru-RU" sz="4000" b="1" dirty="0" smtClean="0">
                <a:solidFill>
                  <a:schemeClr val="tx2"/>
                </a:solidFill>
              </a:rPr>
              <a:t>кораблик</a:t>
            </a:r>
            <a:r>
              <a:rPr lang="ru-RU" sz="4000" b="1" i="1" dirty="0" smtClean="0"/>
              <a:t>.                                                    </a:t>
            </a:r>
            <a:r>
              <a:rPr lang="ru-RU" sz="3200" b="1" i="1" dirty="0" smtClean="0">
                <a:solidFill>
                  <a:schemeClr val="accent2"/>
                </a:solidFill>
              </a:rPr>
              <a:t>"</a:t>
            </a:r>
            <a:r>
              <a:rPr lang="ru-RU" sz="3200" b="1" dirty="0" smtClean="0">
                <a:solidFill>
                  <a:schemeClr val="accent2"/>
                </a:solidFill>
              </a:rPr>
              <a:t>Плывёт ,плывёт </a:t>
            </a:r>
            <a:r>
              <a:rPr lang="ru-RU" sz="3200" b="1" dirty="0" smtClean="0">
                <a:solidFill>
                  <a:schemeClr val="accent2"/>
                </a:solidFill>
              </a:rPr>
              <a:t>кораблик          </a:t>
            </a:r>
          </a:p>
          <a:p>
            <a:pPr algn="just">
              <a:buNone/>
            </a:pPr>
            <a:r>
              <a:rPr lang="ru-RU" sz="3200" b="1" dirty="0" smtClean="0">
                <a:solidFill>
                  <a:schemeClr val="accent2"/>
                </a:solidFill>
              </a:rPr>
              <a:t>  </a:t>
            </a:r>
            <a:r>
              <a:rPr lang="ru-RU" sz="3200" b="1" dirty="0" smtClean="0">
                <a:solidFill>
                  <a:schemeClr val="accent2"/>
                </a:solidFill>
              </a:rPr>
              <a:t>Кораблик золотой</a:t>
            </a:r>
            <a:r>
              <a:rPr lang="ru-RU" sz="3200" b="1" dirty="0" smtClean="0">
                <a:solidFill>
                  <a:schemeClr val="accent2"/>
                </a:solidFill>
              </a:rPr>
              <a:t>,</a:t>
            </a:r>
          </a:p>
          <a:p>
            <a:pPr algn="just">
              <a:buNone/>
            </a:pPr>
            <a:r>
              <a:rPr lang="ru-RU" sz="3200" b="1" dirty="0" smtClean="0">
                <a:solidFill>
                  <a:schemeClr val="accent2"/>
                </a:solidFill>
              </a:rPr>
              <a:t>  </a:t>
            </a:r>
            <a:r>
              <a:rPr lang="ru-RU" sz="3200" b="1" dirty="0" smtClean="0">
                <a:solidFill>
                  <a:schemeClr val="accent2"/>
                </a:solidFill>
              </a:rPr>
              <a:t>Везёт, везёт </a:t>
            </a:r>
            <a:r>
              <a:rPr lang="ru-RU" sz="3200" b="1" dirty="0" smtClean="0">
                <a:solidFill>
                  <a:schemeClr val="accent2"/>
                </a:solidFill>
              </a:rPr>
              <a:t>кораблик</a:t>
            </a:r>
          </a:p>
          <a:p>
            <a:pPr algn="just">
              <a:buNone/>
            </a:pPr>
            <a:r>
              <a:rPr lang="ru-RU" sz="3200" b="1" dirty="0" smtClean="0">
                <a:solidFill>
                  <a:schemeClr val="accent2"/>
                </a:solidFill>
              </a:rPr>
              <a:t>   </a:t>
            </a:r>
            <a:r>
              <a:rPr lang="ru-RU" sz="3200" b="1" dirty="0" smtClean="0">
                <a:solidFill>
                  <a:schemeClr val="accent2"/>
                </a:solidFill>
              </a:rPr>
              <a:t>Подарки нам с тобой!"</a:t>
            </a:r>
          </a:p>
          <a:p>
            <a:endParaRPr lang="ru-RU" dirty="0"/>
          </a:p>
        </p:txBody>
      </p:sp>
      <p:pic>
        <p:nvPicPr>
          <p:cNvPr id="19458" name="Picture 2" descr="C:\Users\hp\Pictures\корабли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714752"/>
            <a:ext cx="4286280" cy="2857520"/>
          </a:xfrm>
          <a:prstGeom prst="rect">
            <a:avLst/>
          </a:prstGeom>
          <a:noFill/>
        </p:spPr>
      </p:pic>
      <p:pic>
        <p:nvPicPr>
          <p:cNvPr id="19459" name="Picture 3" descr="C:\Users\hp\Pictures\блоки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357562"/>
            <a:ext cx="4143404" cy="3143272"/>
          </a:xfrm>
          <a:prstGeom prst="rect">
            <a:avLst/>
          </a:prstGeom>
          <a:noFill/>
        </p:spPr>
      </p:pic>
      <p:pic>
        <p:nvPicPr>
          <p:cNvPr id="19460" name="Picture 4" descr="C:\Users\hp\Pictures\блоки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68" y="1000108"/>
            <a:ext cx="1914525" cy="1638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143032"/>
            <a:ext cx="8229600" cy="14287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pPr>
              <a:buNone/>
            </a:pPr>
            <a:r>
              <a:rPr lang="ru-RU" sz="3200" b="1" dirty="0" smtClean="0">
                <a:solidFill>
                  <a:schemeClr val="tx2"/>
                </a:solidFill>
              </a:rPr>
              <a:t>Рассматривание </a:t>
            </a:r>
            <a:r>
              <a:rPr lang="ru-RU" sz="3200" b="1" dirty="0" smtClean="0">
                <a:solidFill>
                  <a:schemeClr val="tx2"/>
                </a:solidFill>
              </a:rPr>
              <a:t>больших фигур(из набора блоков </a:t>
            </a:r>
            <a:r>
              <a:rPr lang="ru-RU" sz="3200" b="1" dirty="0" err="1" smtClean="0">
                <a:solidFill>
                  <a:schemeClr val="tx2"/>
                </a:solidFill>
              </a:rPr>
              <a:t>Дьенеша</a:t>
            </a:r>
            <a:r>
              <a:rPr lang="ru-RU" sz="3200" b="1" dirty="0" smtClean="0">
                <a:solidFill>
                  <a:schemeClr val="tx2"/>
                </a:solidFill>
              </a:rPr>
              <a:t>).</a:t>
            </a:r>
            <a:r>
              <a:rPr lang="ru-RU" b="1" dirty="0" smtClean="0">
                <a:solidFill>
                  <a:schemeClr val="tx2"/>
                </a:solidFill>
              </a:rPr>
              <a:t>Психолог открывает коробку и говорит:" </a:t>
            </a:r>
            <a:r>
              <a:rPr lang="ru-RU" b="1" i="1" dirty="0" smtClean="0">
                <a:solidFill>
                  <a:schemeClr val="tx2"/>
                </a:solidFill>
              </a:rPr>
              <a:t>Ребятки, посмотрите к нам в гости приплыли весёлые фигурки. Посмотрите, как их много, какие они все разные</a:t>
            </a:r>
            <a:r>
              <a:rPr lang="ru-RU" b="1" i="1" dirty="0" smtClean="0">
                <a:solidFill>
                  <a:schemeClr val="tx2"/>
                </a:solidFill>
              </a:rPr>
              <a:t>".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20482" name="Picture 2" descr="C:\Users\hp\Pictures\дьенеш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143248"/>
            <a:ext cx="5572164" cy="3714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85776"/>
            <a:ext cx="8229600" cy="714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/>
          <a:lstStyle/>
          <a:p>
            <a:pPr algn="ctr">
              <a:buNone/>
            </a:pPr>
            <a:r>
              <a:rPr lang="ru-RU" sz="3200" b="1" dirty="0" smtClean="0">
                <a:solidFill>
                  <a:schemeClr val="tx2"/>
                </a:solidFill>
              </a:rPr>
              <a:t>    Упражнение </a:t>
            </a:r>
            <a:r>
              <a:rPr lang="ru-RU" sz="4000" b="1" dirty="0" smtClean="0">
                <a:solidFill>
                  <a:schemeClr val="tx2"/>
                </a:solidFill>
              </a:rPr>
              <a:t>"Найди домики фигуркам."</a:t>
            </a:r>
            <a:endParaRPr lang="ru-RU" sz="4000" dirty="0" smtClean="0">
              <a:solidFill>
                <a:schemeClr val="tx2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C:\Users\hp\Pictures\фото на конкурс\Фото0794 (2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285992"/>
            <a:ext cx="6786610" cy="45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642966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6143644"/>
          </a:xfrm>
        </p:spPr>
        <p:txBody>
          <a:bodyPr/>
          <a:lstStyle/>
          <a:p>
            <a:pPr>
              <a:buNone/>
            </a:pPr>
            <a:r>
              <a:rPr lang="ru-RU" sz="3200" dirty="0" smtClean="0">
                <a:solidFill>
                  <a:schemeClr val="tx2"/>
                </a:solidFill>
              </a:rPr>
              <a:t>                  </a:t>
            </a:r>
            <a:r>
              <a:rPr lang="ru-RU" sz="3200" b="1" dirty="0" smtClean="0">
                <a:solidFill>
                  <a:schemeClr val="tx2"/>
                </a:solidFill>
              </a:rPr>
              <a:t>Упражнение</a:t>
            </a:r>
            <a:r>
              <a:rPr lang="ru-RU" dirty="0" smtClean="0"/>
              <a:t> </a:t>
            </a:r>
            <a:r>
              <a:rPr lang="ru-RU" sz="4000" b="1" dirty="0" smtClean="0">
                <a:solidFill>
                  <a:schemeClr val="tx2"/>
                </a:solidFill>
              </a:rPr>
              <a:t>«Лодочка.»</a:t>
            </a:r>
          </a:p>
          <a:p>
            <a:pPr>
              <a:buNone/>
            </a:pPr>
            <a:r>
              <a:rPr lang="ru-RU" sz="4000" b="1" dirty="0" smtClean="0">
                <a:solidFill>
                  <a:schemeClr val="tx2"/>
                </a:solidFill>
              </a:rPr>
              <a:t>               (</a:t>
            </a:r>
            <a:r>
              <a:rPr lang="ru-RU" b="1" dirty="0" smtClean="0">
                <a:solidFill>
                  <a:schemeClr val="tx2"/>
                </a:solidFill>
              </a:rPr>
              <a:t>на расслабление и релаксацию)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21506" name="Picture 2" descr="C:\Users\hp\Pictures\Фото детки\Фото08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2071678"/>
            <a:ext cx="8572560" cy="478632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</TotalTime>
  <Words>233</Words>
  <Application>Microsoft Office PowerPoint</Application>
  <PresentationFormat>Экран (4:3)</PresentationFormat>
  <Paragraphs>30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hp</cp:lastModifiedBy>
  <cp:revision>11</cp:revision>
  <dcterms:created xsi:type="dcterms:W3CDTF">2015-04-07T16:12:09Z</dcterms:created>
  <dcterms:modified xsi:type="dcterms:W3CDTF">2015-04-07T18:00:47Z</dcterms:modified>
</cp:coreProperties>
</file>