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58" r:id="rId3"/>
    <p:sldId id="259" r:id="rId4"/>
    <p:sldId id="260" r:id="rId5"/>
    <p:sldId id="261" r:id="rId6"/>
    <p:sldId id="266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05.10.2014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Новости / Ханты-Мансийск Сити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6632"/>
            <a:ext cx="8712968" cy="6552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508104" y="5949280"/>
            <a:ext cx="2808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группа №10 «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Любознайка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620688"/>
            <a:ext cx="676875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«</a:t>
            </a:r>
            <a:r>
              <a:rPr lang="ru-RU" sz="5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Югра</a:t>
            </a:r>
            <a:r>
              <a:rPr lang="ru-RU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– моя малая Родина»</a:t>
            </a:r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07504" y="681658"/>
            <a:ext cx="8928992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Расширить представление 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детей о Малой Родине .</a:t>
            </a:r>
            <a:endParaRPr lang="en-US" sz="1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 </a:t>
            </a:r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lang="en-US" sz="14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Формировать  представления детей о родной крае 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Учить узнавать 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называть одежду коренных народов севера ханты и манси.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Дать понятие об орнаменте, которым украшалась одежда.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Развивать восприятие, воображение, речь.</a:t>
            </a:r>
          </a:p>
          <a:p>
            <a:pPr>
              <a:buFontTx/>
              <a:buChar char="-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Воспитывать любознательность, уважение к традициям коренных народов Севера, интерес к культуре народов ханты и манси.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dirty="0" smtClean="0"/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C:\Users\Генадий\Documents\20140924_1507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284984"/>
            <a:ext cx="3816424" cy="273630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C:\Users\Генадий\Documents\20140924_1507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4860032" y="3356991"/>
            <a:ext cx="3744416" cy="273630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Генадий\Documents\20140924_094025.jpg"/>
          <p:cNvPicPr>
            <a:picLocks noChangeAspect="1" noChangeArrowheads="1"/>
          </p:cNvPicPr>
          <p:nvPr/>
        </p:nvPicPr>
        <p:blipFill>
          <a:blip r:embed="rId2" cstate="print"/>
          <a:srcRect l="8220" r="3337" b="8447"/>
          <a:stretch>
            <a:fillRect/>
          </a:stretch>
        </p:blipFill>
        <p:spPr bwMode="auto">
          <a:xfrm rot="10800000">
            <a:off x="323528" y="620688"/>
            <a:ext cx="4248472" cy="295232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C:\Users\Генадий\Documents\20140924_095656.jpg"/>
          <p:cNvPicPr>
            <a:picLocks noChangeAspect="1" noChangeArrowheads="1"/>
          </p:cNvPicPr>
          <p:nvPr/>
        </p:nvPicPr>
        <p:blipFill>
          <a:blip r:embed="rId3" cstate="print"/>
          <a:srcRect t="14035"/>
          <a:stretch>
            <a:fillRect/>
          </a:stretch>
        </p:blipFill>
        <p:spPr bwMode="auto">
          <a:xfrm rot="5400000">
            <a:off x="4860032" y="2564904"/>
            <a:ext cx="2880319" cy="446449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4716016" y="1340768"/>
            <a:ext cx="396044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Знакомство с природой и одеждой народов ханты и манси</a:t>
            </a:r>
            <a:endParaRPr lang="ru-RU" sz="2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Генадий\Documents\20140924_0944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115616" y="-315416"/>
            <a:ext cx="2808312" cy="410445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 descr="C:\Users\Генадий\Documents\20140924_0950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779023" y="2141857"/>
            <a:ext cx="2826315" cy="410445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251521" y="4005064"/>
            <a:ext cx="352839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Знакомство с орнаментами народов ханты и манси»</a:t>
            </a:r>
            <a:endParaRPr lang="ru-RU" sz="2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788024" y="988860"/>
            <a:ext cx="410445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Игра «Сложи орнамент</a:t>
            </a:r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»</a:t>
            </a:r>
            <a:endParaRPr lang="ru-RU" sz="2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Генадий\Documents\20140924_1505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467541" y="260648"/>
            <a:ext cx="4248473" cy="288032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6" name="Picture 4" descr="C:\Users\Генадий\Documents\20140924_150634.jpg"/>
          <p:cNvPicPr>
            <a:picLocks noChangeAspect="1" noChangeArrowheads="1"/>
          </p:cNvPicPr>
          <p:nvPr/>
        </p:nvPicPr>
        <p:blipFill>
          <a:blip r:embed="rId3" cstate="print"/>
          <a:srcRect t="15344"/>
          <a:stretch>
            <a:fillRect/>
          </a:stretch>
        </p:blipFill>
        <p:spPr bwMode="auto">
          <a:xfrm rot="10800000">
            <a:off x="4644008" y="2924944"/>
            <a:ext cx="4248472" cy="302433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7" name="Picture 5" descr="C:\Users\Генадий\Documents\20140924_1507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827584" y="3501008"/>
            <a:ext cx="3504390" cy="262829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bg2">
                <a:lumMod val="75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4788024" y="836712"/>
            <a:ext cx="435597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Мини музей «Моя малая Родина»</a:t>
            </a:r>
            <a:endParaRPr lang="ru-RU" sz="2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age.slidesharecdn.com/random-140520154220-phpapp02/95/-26-638.jpg?cb=140061878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04664"/>
            <a:ext cx="7704856" cy="61206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125</TotalTime>
  <Words>110</Words>
  <Application>Microsoft Office PowerPoint</Application>
  <PresentationFormat>Экран (4:3)</PresentationFormat>
  <Paragraphs>15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Генадий</cp:lastModifiedBy>
  <cp:revision>16</cp:revision>
  <dcterms:created xsi:type="dcterms:W3CDTF">2014-09-30T14:46:33Z</dcterms:created>
  <dcterms:modified xsi:type="dcterms:W3CDTF">2014-10-05T13:51:36Z</dcterms:modified>
</cp:coreProperties>
</file>