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59" r:id="rId5"/>
    <p:sldId id="258" r:id="rId6"/>
    <p:sldId id="27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85" r:id="rId21"/>
    <p:sldId id="26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7B1"/>
    <a:srgbClr val="990033"/>
    <a:srgbClr val="FFCCFF"/>
    <a:srgbClr val="1CF61C"/>
    <a:srgbClr val="FF99CC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 создаёт замысел</c:v>
                </c:pt>
                <c:pt idx="1">
                  <c:v> самостоятельно выбирает материалы</c:v>
                </c:pt>
                <c:pt idx="2">
                  <c:v> использует средства выразительности</c:v>
                </c:pt>
                <c:pt idx="3">
                  <c:v> передаёт структуру</c:v>
                </c:pt>
                <c:pt idx="4">
                  <c:v>пользуется нетрадиционными техниками</c:v>
                </c:pt>
                <c:pt idx="5">
                  <c:v>различает жанры искусства</c:v>
                </c:pt>
                <c:pt idx="6">
                  <c:v>экпериментирует с цветом</c:v>
                </c:pt>
                <c:pt idx="7">
                  <c:v>знает всю цветовую палитру</c:v>
                </c:pt>
                <c:pt idx="8">
                  <c:v>использует различные материалы</c:v>
                </c:pt>
              </c:strCache>
            </c:strRef>
          </c:cat>
          <c:val>
            <c:numRef>
              <c:f>Лист1!$B$2:$B$10</c:f>
              <c:numCache>
                <c:formatCode>0%</c:formatCode>
                <c:ptCount val="9"/>
                <c:pt idx="0">
                  <c:v>7.0000000000000034E-2</c:v>
                </c:pt>
                <c:pt idx="1">
                  <c:v>0.12000000000000002</c:v>
                </c:pt>
                <c:pt idx="2">
                  <c:v>5.0000000000000017E-2</c:v>
                </c:pt>
                <c:pt idx="3">
                  <c:v>0.12000000000000002</c:v>
                </c:pt>
                <c:pt idx="4">
                  <c:v>0</c:v>
                </c:pt>
                <c:pt idx="5">
                  <c:v>0</c:v>
                </c:pt>
                <c:pt idx="6">
                  <c:v>7.0000000000000034E-2</c:v>
                </c:pt>
                <c:pt idx="7">
                  <c:v>0.17</c:v>
                </c:pt>
                <c:pt idx="8">
                  <c:v>3.0000000000000009E-2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3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 создаёт замысел</c:v>
                </c:pt>
                <c:pt idx="1">
                  <c:v> самостоятельно выбирает материалы</c:v>
                </c:pt>
                <c:pt idx="2">
                  <c:v> использует средства выразительности</c:v>
                </c:pt>
                <c:pt idx="3">
                  <c:v> передаёт структуру</c:v>
                </c:pt>
                <c:pt idx="4">
                  <c:v>пользуется нетрадиционными техниками</c:v>
                </c:pt>
                <c:pt idx="5">
                  <c:v>различает жанры искусства</c:v>
                </c:pt>
                <c:pt idx="6">
                  <c:v>экпериментирует с цветом</c:v>
                </c:pt>
                <c:pt idx="7">
                  <c:v>знает всю цветовую палитру</c:v>
                </c:pt>
                <c:pt idx="8">
                  <c:v>использует различные материалы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 создаёт замысел</c:v>
                </c:pt>
                <c:pt idx="1">
                  <c:v> самостоятельно выбирает материалы</c:v>
                </c:pt>
                <c:pt idx="2">
                  <c:v> использует средства выразительности</c:v>
                </c:pt>
                <c:pt idx="3">
                  <c:v> передаёт структуру</c:v>
                </c:pt>
                <c:pt idx="4">
                  <c:v>пользуется нетрадиционными техниками</c:v>
                </c:pt>
                <c:pt idx="5">
                  <c:v>различает жанры искусства</c:v>
                </c:pt>
                <c:pt idx="6">
                  <c:v>экпериментирует с цветом</c:v>
                </c:pt>
                <c:pt idx="7">
                  <c:v>знает всю цветовую палитру</c:v>
                </c:pt>
                <c:pt idx="8">
                  <c:v>использует различные материалы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/>
        <c:shape val="cone"/>
        <c:axId val="67313664"/>
        <c:axId val="67315200"/>
        <c:axId val="0"/>
      </c:bar3DChart>
      <c:catAx>
        <c:axId val="67313664"/>
        <c:scaling>
          <c:orientation val="minMax"/>
        </c:scaling>
        <c:axPos val="b"/>
        <c:tickLblPos val="nextTo"/>
        <c:crossAx val="67315200"/>
        <c:crosses val="autoZero"/>
        <c:auto val="1"/>
        <c:lblAlgn val="ctr"/>
        <c:lblOffset val="100"/>
      </c:catAx>
      <c:valAx>
        <c:axId val="67315200"/>
        <c:scaling>
          <c:orientation val="minMax"/>
        </c:scaling>
        <c:axPos val="l"/>
        <c:majorGridlines>
          <c:spPr>
            <a:ln w="38100">
              <a:solidFill>
                <a:srgbClr val="FF0000"/>
              </a:solidFill>
            </a:ln>
          </c:spPr>
        </c:majorGridlines>
        <c:numFmt formatCode="0%" sourceLinked="1"/>
        <c:tickLblPos val="nextTo"/>
        <c:crossAx val="6731366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gif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image" Target="../media/image2.gif"/></Relationships>
</file>

<file path=ppt/diagrams/_rels/drawing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CB824-F04B-4249-B5D7-9C70E7938CDD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4_2" csCatId="accent4" phldr="1"/>
      <dgm:spPr/>
    </dgm:pt>
    <dgm:pt modelId="{3EB9AF90-3816-4E0C-849C-5075D07EAC54}">
      <dgm:prSet phldrT="[Текст]" custT="1"/>
      <dgm:spPr/>
      <dgm:t>
        <a:bodyPr/>
        <a:lstStyle/>
        <a:p>
          <a:endParaRPr lang="ru-RU" sz="2800" b="1" dirty="0"/>
        </a:p>
      </dgm:t>
    </dgm:pt>
    <dgm:pt modelId="{1B6035A3-363C-49E8-9D79-46062E88E990}" type="parTrans" cxnId="{211B8F20-D5A2-4576-8DA1-E9EAA1363EB8}">
      <dgm:prSet/>
      <dgm:spPr/>
      <dgm:t>
        <a:bodyPr/>
        <a:lstStyle/>
        <a:p>
          <a:endParaRPr lang="ru-RU" sz="1600"/>
        </a:p>
      </dgm:t>
    </dgm:pt>
    <dgm:pt modelId="{54C950BE-21A4-4C0B-B418-4D831484ACB4}" type="sibTrans" cxnId="{211B8F20-D5A2-4576-8DA1-E9EAA1363EB8}">
      <dgm:prSet/>
      <dgm:spPr/>
      <dgm:t>
        <a:bodyPr/>
        <a:lstStyle/>
        <a:p>
          <a:endParaRPr lang="ru-RU" sz="1600"/>
        </a:p>
      </dgm:t>
    </dgm:pt>
    <dgm:pt modelId="{193B0ADC-7D7E-4CCE-B9A0-230EB0F63755}" type="pres">
      <dgm:prSet presAssocID="{8E5CB824-F04B-4249-B5D7-9C70E7938CDD}" presName="Name0" presStyleCnt="0">
        <dgm:presLayoutVars>
          <dgm:chMax/>
          <dgm:chPref/>
          <dgm:dir/>
        </dgm:presLayoutVars>
      </dgm:prSet>
      <dgm:spPr/>
    </dgm:pt>
    <dgm:pt modelId="{2AB48598-090F-4768-AAC3-7B73ED42639F}" type="pres">
      <dgm:prSet presAssocID="{3EB9AF90-3816-4E0C-849C-5075D07EAC54}" presName="composite" presStyleCnt="0">
        <dgm:presLayoutVars>
          <dgm:chMax/>
          <dgm:chPref/>
        </dgm:presLayoutVars>
      </dgm:prSet>
      <dgm:spPr/>
    </dgm:pt>
    <dgm:pt modelId="{72F1180D-538F-4AEA-B4D6-2991EA17958C}" type="pres">
      <dgm:prSet presAssocID="{3EB9AF90-3816-4E0C-849C-5075D07EAC54}" presName="Image" presStyleLbl="bgImgPlace1" presStyleIdx="0" presStyleCnt="1" custScaleX="134727" custScaleY="150129" custLinFactX="48482" custLinFactNeighborX="100000" custLinFactNeighborY="-1653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6000" b="-6000"/>
          </a:stretch>
        </a:blipFill>
        <a:ln w="57150">
          <a:solidFill>
            <a:srgbClr val="EF17B1"/>
          </a:solidFill>
        </a:ln>
      </dgm:spPr>
      <dgm:t>
        <a:bodyPr/>
        <a:lstStyle/>
        <a:p>
          <a:endParaRPr lang="ru-RU"/>
        </a:p>
      </dgm:t>
      <dgm:extLst>
        <a:ext uri="{E40237B7-FDA0-4F09-8148-C483321AD2D9}">
          <dgm14:cNvPr xmlns:dgm14="http://schemas.microsoft.com/office/drawing/2010/diagram" xmlns="" id="0" name="" descr="C:\Users\Людмила\Pictures\фон2.jpg"/>
        </a:ext>
      </dgm:extLst>
    </dgm:pt>
    <dgm:pt modelId="{0AD2F6CC-6460-4220-9147-F6D5D66A6161}" type="pres">
      <dgm:prSet presAssocID="{3EB9AF90-3816-4E0C-849C-5075D07EAC54}" presName="ParentText" presStyleLbl="revTx" presStyleIdx="0" presStyleCnt="1" custScaleX="165340" custScaleY="52949" custLinFactNeighborX="-41569" custLinFactNeighborY="-829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88B96-0292-471B-B882-FA225B1B53BE}" type="pres">
      <dgm:prSet presAssocID="{3EB9AF90-3816-4E0C-849C-5075D07EAC54}" presName="tlFrame" presStyleLbl="node1" presStyleIdx="0" presStyleCnt="4" custLinFactX="-120558" custLinFactY="-100000" custLinFactNeighborX="-200000" custLinFactNeighborY="-186014"/>
      <dgm:spPr>
        <a:solidFill>
          <a:srgbClr val="EF17B1"/>
        </a:solidFill>
        <a:ln>
          <a:solidFill>
            <a:srgbClr val="0066FF"/>
          </a:solidFill>
        </a:ln>
      </dgm:spPr>
    </dgm:pt>
    <dgm:pt modelId="{6A0B6607-C353-497A-8F6D-C165E32C8EA5}" type="pres">
      <dgm:prSet presAssocID="{3EB9AF90-3816-4E0C-849C-5075D07EAC54}" presName="trFrame" presStyleLbl="node1" presStyleIdx="1" presStyleCnt="4" custLinFactY="-100000" custLinFactNeighborX="93309" custLinFactNeighborY="-183271"/>
      <dgm:spPr>
        <a:solidFill>
          <a:srgbClr val="EF17B1"/>
        </a:solidFill>
        <a:ln>
          <a:solidFill>
            <a:srgbClr val="0066FF"/>
          </a:solidFill>
        </a:ln>
      </dgm:spPr>
    </dgm:pt>
    <dgm:pt modelId="{C536D429-F677-47DD-A43F-B6303F44196F}" type="pres">
      <dgm:prSet presAssocID="{3EB9AF90-3816-4E0C-849C-5075D07EAC54}" presName="blFrame" presStyleLbl="node1" presStyleIdx="2" presStyleCnt="4" custLinFactX="-123592" custLinFactNeighborX="-200000" custLinFactNeighborY="66424"/>
      <dgm:spPr>
        <a:solidFill>
          <a:srgbClr val="EF17B1"/>
        </a:solidFill>
        <a:ln>
          <a:solidFill>
            <a:srgbClr val="0066FF"/>
          </a:solidFill>
        </a:ln>
      </dgm:spPr>
    </dgm:pt>
    <dgm:pt modelId="{1EF00166-F6B7-46C6-BC95-2F8C20D8DBEB}" type="pres">
      <dgm:prSet presAssocID="{3EB9AF90-3816-4E0C-849C-5075D07EAC54}" presName="brFrame" presStyleLbl="node1" presStyleIdx="3" presStyleCnt="4" custLinFactNeighborX="93310" custLinFactNeighborY="68698"/>
      <dgm:spPr>
        <a:solidFill>
          <a:srgbClr val="EF17B1"/>
        </a:solidFill>
        <a:ln>
          <a:solidFill>
            <a:srgbClr val="0066FF"/>
          </a:solidFill>
        </a:ln>
      </dgm:spPr>
    </dgm:pt>
  </dgm:ptLst>
  <dgm:cxnLst>
    <dgm:cxn modelId="{AC310E08-7A1C-42F4-8119-A6EB77B9A925}" type="presOf" srcId="{8E5CB824-F04B-4249-B5D7-9C70E7938CDD}" destId="{193B0ADC-7D7E-4CCE-B9A0-230EB0F63755}" srcOrd="0" destOrd="0" presId="urn:microsoft.com/office/officeart/2009/3/layout/FramedTextPicture"/>
    <dgm:cxn modelId="{69786C45-6D91-4CE9-86F3-65EC8B9F1957}" type="presOf" srcId="{3EB9AF90-3816-4E0C-849C-5075D07EAC54}" destId="{0AD2F6CC-6460-4220-9147-F6D5D66A6161}" srcOrd="0" destOrd="0" presId="urn:microsoft.com/office/officeart/2009/3/layout/FramedTextPicture"/>
    <dgm:cxn modelId="{211B8F20-D5A2-4576-8DA1-E9EAA1363EB8}" srcId="{8E5CB824-F04B-4249-B5D7-9C70E7938CDD}" destId="{3EB9AF90-3816-4E0C-849C-5075D07EAC54}" srcOrd="0" destOrd="0" parTransId="{1B6035A3-363C-49E8-9D79-46062E88E990}" sibTransId="{54C950BE-21A4-4C0B-B418-4D831484ACB4}"/>
    <dgm:cxn modelId="{A6BDEC27-001E-4DC5-A591-C2FB8465B540}" type="presParOf" srcId="{193B0ADC-7D7E-4CCE-B9A0-230EB0F63755}" destId="{2AB48598-090F-4768-AAC3-7B73ED42639F}" srcOrd="0" destOrd="0" presId="urn:microsoft.com/office/officeart/2009/3/layout/FramedTextPicture"/>
    <dgm:cxn modelId="{9951F097-CECE-4EF5-8988-7AAE3983B14A}" type="presParOf" srcId="{2AB48598-090F-4768-AAC3-7B73ED42639F}" destId="{72F1180D-538F-4AEA-B4D6-2991EA17958C}" srcOrd="0" destOrd="0" presId="urn:microsoft.com/office/officeart/2009/3/layout/FramedTextPicture"/>
    <dgm:cxn modelId="{CCAE07C5-CE37-4B09-B6AE-2761FC5A560A}" type="presParOf" srcId="{2AB48598-090F-4768-AAC3-7B73ED42639F}" destId="{0AD2F6CC-6460-4220-9147-F6D5D66A6161}" srcOrd="1" destOrd="0" presId="urn:microsoft.com/office/officeart/2009/3/layout/FramedTextPicture"/>
    <dgm:cxn modelId="{DDB7CAA2-78C7-48B2-862C-6192D646CD14}" type="presParOf" srcId="{2AB48598-090F-4768-AAC3-7B73ED42639F}" destId="{D0388B96-0292-471B-B882-FA225B1B53BE}" srcOrd="2" destOrd="0" presId="urn:microsoft.com/office/officeart/2009/3/layout/FramedTextPicture"/>
    <dgm:cxn modelId="{E182D5C4-4C58-449E-8496-939EDBB35AFB}" type="presParOf" srcId="{2AB48598-090F-4768-AAC3-7B73ED42639F}" destId="{6A0B6607-C353-497A-8F6D-C165E32C8EA5}" srcOrd="3" destOrd="0" presId="urn:microsoft.com/office/officeart/2009/3/layout/FramedTextPicture"/>
    <dgm:cxn modelId="{38055924-26FA-40C6-8DCD-B0EDB633BC0C}" type="presParOf" srcId="{2AB48598-090F-4768-AAC3-7B73ED42639F}" destId="{C536D429-F677-47DD-A43F-B6303F44196F}" srcOrd="4" destOrd="0" presId="urn:microsoft.com/office/officeart/2009/3/layout/FramedTextPicture"/>
    <dgm:cxn modelId="{AF7E2E86-358A-4600-800B-3872984D7541}" type="presParOf" srcId="{2AB48598-090F-4768-AAC3-7B73ED42639F}" destId="{1EF00166-F6B7-46C6-BC95-2F8C20D8DBEB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D56C85-8A52-4C14-B1D7-CBB3D3E4CC82}" type="doc">
      <dgm:prSet loTypeId="urn:microsoft.com/office/officeart/2005/8/layout/hList9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62620221-2286-4311-A05D-592293F7065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Педагогические условия</a:t>
          </a:r>
          <a:endParaRPr lang="ru-RU" sz="2000" b="1" dirty="0">
            <a:solidFill>
              <a:srgbClr val="FFFF00"/>
            </a:solidFill>
          </a:endParaRPr>
        </a:p>
      </dgm:t>
    </dgm:pt>
    <dgm:pt modelId="{60892752-BA5B-4373-9E8A-C13C3FDAD3D8}" type="parTrans" cxnId="{D0EC34D7-C006-4CD9-96C9-31A64B63C81C}">
      <dgm:prSet/>
      <dgm:spPr/>
      <dgm:t>
        <a:bodyPr/>
        <a:lstStyle/>
        <a:p>
          <a:endParaRPr lang="ru-RU"/>
        </a:p>
      </dgm:t>
    </dgm:pt>
    <dgm:pt modelId="{20634F21-34F7-4CD4-9179-A215E1FDD2F8}" type="sibTrans" cxnId="{D0EC34D7-C006-4CD9-96C9-31A64B63C81C}">
      <dgm:prSet/>
      <dgm:spPr/>
      <dgm:t>
        <a:bodyPr/>
        <a:lstStyle/>
        <a:p>
          <a:endParaRPr lang="ru-RU"/>
        </a:p>
      </dgm:t>
    </dgm:pt>
    <dgm:pt modelId="{F39C812C-2298-4A86-8A48-2A11B14BB012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7030A0"/>
              </a:solidFill>
            </a:rPr>
            <a:t>1.Создание предметно – пространственной развивающей среды в группе.</a:t>
          </a:r>
        </a:p>
        <a:p>
          <a:r>
            <a:rPr lang="ru-RU" sz="2000" b="1" dirty="0" smtClean="0">
              <a:solidFill>
                <a:srgbClr val="7030A0"/>
              </a:solidFill>
            </a:rPr>
            <a:t>2.Самообразование воспитателя по теме.</a:t>
          </a:r>
        </a:p>
        <a:p>
          <a:r>
            <a:rPr lang="ru-RU" sz="2000" b="1" dirty="0" smtClean="0">
              <a:solidFill>
                <a:srgbClr val="7030A0"/>
              </a:solidFill>
            </a:rPr>
            <a:t>3.Построение </a:t>
          </a:r>
          <a:r>
            <a:rPr lang="ru-RU" sz="2000" b="1" dirty="0" err="1" smtClean="0">
              <a:solidFill>
                <a:srgbClr val="7030A0"/>
              </a:solidFill>
            </a:rPr>
            <a:t>педпроцесса</a:t>
          </a:r>
          <a:r>
            <a:rPr lang="ru-RU" sz="2000" b="1" dirty="0" smtClean="0">
              <a:solidFill>
                <a:srgbClr val="7030A0"/>
              </a:solidFill>
            </a:rPr>
            <a:t> на принципах «Педагогики ненасилия».</a:t>
          </a:r>
        </a:p>
        <a:p>
          <a:r>
            <a:rPr lang="ru-RU" sz="2000" b="1" dirty="0" smtClean="0">
              <a:solidFill>
                <a:srgbClr val="7030A0"/>
              </a:solidFill>
            </a:rPr>
            <a:t>4.Использование </a:t>
          </a:r>
          <a:r>
            <a:rPr lang="ru-RU" sz="2000" b="1" dirty="0" err="1" smtClean="0">
              <a:solidFill>
                <a:srgbClr val="7030A0"/>
              </a:solidFill>
            </a:rPr>
            <a:t>педтехнологий</a:t>
          </a:r>
          <a:r>
            <a:rPr lang="ru-RU" sz="2000" b="1" dirty="0" smtClean="0">
              <a:solidFill>
                <a:srgbClr val="7030A0"/>
              </a:solidFill>
            </a:rPr>
            <a:t> по нетрадиционным техникам </a:t>
          </a:r>
          <a:r>
            <a:rPr lang="ru-RU" sz="2000" b="1" dirty="0" err="1" smtClean="0">
              <a:solidFill>
                <a:srgbClr val="7030A0"/>
              </a:solidFill>
            </a:rPr>
            <a:t>изодеятельности</a:t>
          </a:r>
          <a:endParaRPr lang="ru-RU" sz="2000" b="1" dirty="0">
            <a:solidFill>
              <a:srgbClr val="7030A0"/>
            </a:solidFill>
          </a:endParaRPr>
        </a:p>
      </dgm:t>
    </dgm:pt>
    <dgm:pt modelId="{7C2A60B9-C12E-4F85-838E-919C7D8DF161}" type="parTrans" cxnId="{BC836C62-1029-42AF-8ECE-0766FF1DB5F6}">
      <dgm:prSet/>
      <dgm:spPr/>
      <dgm:t>
        <a:bodyPr/>
        <a:lstStyle/>
        <a:p>
          <a:endParaRPr lang="ru-RU"/>
        </a:p>
      </dgm:t>
    </dgm:pt>
    <dgm:pt modelId="{6DDBB4D7-7D35-4C41-98E3-3DBBE9CD2FF7}" type="sibTrans" cxnId="{BC836C62-1029-42AF-8ECE-0766FF1DB5F6}">
      <dgm:prSet/>
      <dgm:spPr/>
      <dgm:t>
        <a:bodyPr/>
        <a:lstStyle/>
        <a:p>
          <a:endParaRPr lang="ru-RU"/>
        </a:p>
      </dgm:t>
    </dgm:pt>
    <dgm:pt modelId="{1C5BAF57-6C56-4589-85DD-DBAE19EF6334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Условия для развития творчества</a:t>
          </a:r>
          <a:endParaRPr lang="ru-RU" sz="2000" b="1" dirty="0">
            <a:solidFill>
              <a:srgbClr val="FFFF00"/>
            </a:solidFill>
          </a:endParaRPr>
        </a:p>
      </dgm:t>
    </dgm:pt>
    <dgm:pt modelId="{13D130A4-2A5C-4712-B461-6D91487269F3}" type="parTrans" cxnId="{C9E1EC48-26D1-4E40-BABC-6A3B6E6C62ED}">
      <dgm:prSet/>
      <dgm:spPr/>
      <dgm:t>
        <a:bodyPr/>
        <a:lstStyle/>
        <a:p>
          <a:endParaRPr lang="ru-RU"/>
        </a:p>
      </dgm:t>
    </dgm:pt>
    <dgm:pt modelId="{2246E907-CA14-46F7-9B10-E43DEC800BE6}" type="sibTrans" cxnId="{C9E1EC48-26D1-4E40-BABC-6A3B6E6C62ED}">
      <dgm:prSet/>
      <dgm:spPr/>
      <dgm:t>
        <a:bodyPr/>
        <a:lstStyle/>
        <a:p>
          <a:endParaRPr lang="ru-RU"/>
        </a:p>
      </dgm:t>
    </dgm:pt>
    <dgm:pt modelId="{FEED8B78-39C0-4719-BFE9-04DFCA96D5E2}">
      <dgm:prSet phldrT="[Текст]" custT="1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1.Опыт художественных впечатлений образцов искусства.</a:t>
          </a:r>
        </a:p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2.Знания,умения в области разных видов художественной деятельности.</a:t>
          </a:r>
        </a:p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3.Система творческих заданий.</a:t>
          </a:r>
        </a:p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4.Создание проблемных </a:t>
          </a:r>
          <a:r>
            <a:rPr lang="ru-RU" sz="2000" b="1" dirty="0" err="1" smtClean="0">
              <a:solidFill>
                <a:schemeClr val="accent5">
                  <a:lumMod val="50000"/>
                </a:schemeClr>
              </a:solidFill>
            </a:rPr>
            <a:t>ситуаций,активизирующих</a:t>
          </a:r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 творческое воображение.</a:t>
          </a:r>
        </a:p>
        <a:p>
          <a:r>
            <a:rPr lang="ru-RU" sz="2000" b="1" dirty="0" smtClean="0">
              <a:solidFill>
                <a:schemeClr val="accent5">
                  <a:lumMod val="50000"/>
                </a:schemeClr>
              </a:solidFill>
            </a:rPr>
            <a:t>5.Обогащение ППРС.</a:t>
          </a:r>
          <a:endParaRPr lang="ru-RU" sz="2000" b="1" dirty="0">
            <a:solidFill>
              <a:schemeClr val="accent5">
                <a:lumMod val="50000"/>
              </a:schemeClr>
            </a:solidFill>
          </a:endParaRPr>
        </a:p>
      </dgm:t>
    </dgm:pt>
    <dgm:pt modelId="{466B2BD7-FB0F-40DF-BC09-62B32FC4F886}" type="parTrans" cxnId="{EA4F193F-87B1-45EA-BFFD-F01B6B836CBC}">
      <dgm:prSet/>
      <dgm:spPr/>
      <dgm:t>
        <a:bodyPr/>
        <a:lstStyle/>
        <a:p>
          <a:endParaRPr lang="ru-RU"/>
        </a:p>
      </dgm:t>
    </dgm:pt>
    <dgm:pt modelId="{33EC9CA5-317C-4286-B959-AE360D4322EF}" type="sibTrans" cxnId="{EA4F193F-87B1-45EA-BFFD-F01B6B836CBC}">
      <dgm:prSet/>
      <dgm:spPr/>
      <dgm:t>
        <a:bodyPr/>
        <a:lstStyle/>
        <a:p>
          <a:endParaRPr lang="ru-RU"/>
        </a:p>
      </dgm:t>
    </dgm:pt>
    <dgm:pt modelId="{EA36259A-FC58-4F69-AF1E-F00751C780F6}" type="pres">
      <dgm:prSet presAssocID="{23D56C85-8A52-4C14-B1D7-CBB3D3E4CC82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0B36BF0-3C56-4CCB-9A0B-0BDCCEF2C600}" type="pres">
      <dgm:prSet presAssocID="{62620221-2286-4311-A05D-592293F70656}" presName="posSpace" presStyleCnt="0"/>
      <dgm:spPr/>
    </dgm:pt>
    <dgm:pt modelId="{924712DD-E9AC-460C-A703-FBCB52FD77A0}" type="pres">
      <dgm:prSet presAssocID="{62620221-2286-4311-A05D-592293F70656}" presName="vertFlow" presStyleCnt="0"/>
      <dgm:spPr/>
    </dgm:pt>
    <dgm:pt modelId="{1DEB3E03-3760-412F-8071-039127E41D25}" type="pres">
      <dgm:prSet presAssocID="{62620221-2286-4311-A05D-592293F70656}" presName="topSpace" presStyleCnt="0"/>
      <dgm:spPr/>
    </dgm:pt>
    <dgm:pt modelId="{D0C6644F-A160-4A2A-9AFB-1A0A5B3131C6}" type="pres">
      <dgm:prSet presAssocID="{62620221-2286-4311-A05D-592293F70656}" presName="firstComp" presStyleCnt="0"/>
      <dgm:spPr/>
    </dgm:pt>
    <dgm:pt modelId="{F4421025-47B2-460A-A358-A20D255FE176}" type="pres">
      <dgm:prSet presAssocID="{62620221-2286-4311-A05D-592293F70656}" presName="firstChild" presStyleLbl="bgAccFollowNode1" presStyleIdx="0" presStyleCnt="2" custScaleX="159883" custScaleY="376527" custLinFactNeighborX="27307" custLinFactNeighborY="32192"/>
      <dgm:spPr/>
      <dgm:t>
        <a:bodyPr/>
        <a:lstStyle/>
        <a:p>
          <a:endParaRPr lang="ru-RU"/>
        </a:p>
      </dgm:t>
    </dgm:pt>
    <dgm:pt modelId="{09730AC2-3857-4BBB-B44E-8A7BB6960A7A}" type="pres">
      <dgm:prSet presAssocID="{62620221-2286-4311-A05D-592293F70656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113C3-973D-407D-BC44-3E7A92AAD161}" type="pres">
      <dgm:prSet presAssocID="{62620221-2286-4311-A05D-592293F70656}" presName="negSpace" presStyleCnt="0"/>
      <dgm:spPr/>
    </dgm:pt>
    <dgm:pt modelId="{875F0359-5E34-4A29-93BD-F680BA7375C4}" type="pres">
      <dgm:prSet presAssocID="{62620221-2286-4311-A05D-592293F70656}" presName="circle" presStyleLbl="node1" presStyleIdx="0" presStyleCnt="2" custScaleX="228054" custLinFactNeighborX="-42592" custLinFactNeighborY="-22730"/>
      <dgm:spPr/>
      <dgm:t>
        <a:bodyPr/>
        <a:lstStyle/>
        <a:p>
          <a:endParaRPr lang="ru-RU"/>
        </a:p>
      </dgm:t>
    </dgm:pt>
    <dgm:pt modelId="{AD3B2662-05CE-47D1-B161-13B796AD56AA}" type="pres">
      <dgm:prSet presAssocID="{20634F21-34F7-4CD4-9179-A215E1FDD2F8}" presName="transSpace" presStyleCnt="0"/>
      <dgm:spPr/>
    </dgm:pt>
    <dgm:pt modelId="{773FD8AF-FF20-43EB-9E0D-99128E8A4B19}" type="pres">
      <dgm:prSet presAssocID="{1C5BAF57-6C56-4589-85DD-DBAE19EF6334}" presName="posSpace" presStyleCnt="0"/>
      <dgm:spPr/>
    </dgm:pt>
    <dgm:pt modelId="{24D83BAC-8EB3-4039-A927-6970D8A6B451}" type="pres">
      <dgm:prSet presAssocID="{1C5BAF57-6C56-4589-85DD-DBAE19EF6334}" presName="vertFlow" presStyleCnt="0"/>
      <dgm:spPr/>
    </dgm:pt>
    <dgm:pt modelId="{FEA9C7FF-AAB2-4A1E-AA3B-6F863FC0A64E}" type="pres">
      <dgm:prSet presAssocID="{1C5BAF57-6C56-4589-85DD-DBAE19EF6334}" presName="topSpace" presStyleCnt="0"/>
      <dgm:spPr/>
    </dgm:pt>
    <dgm:pt modelId="{CFE3211D-FBA2-490C-9C2E-2AAF7CCE936C}" type="pres">
      <dgm:prSet presAssocID="{1C5BAF57-6C56-4589-85DD-DBAE19EF6334}" presName="firstComp" presStyleCnt="0"/>
      <dgm:spPr/>
    </dgm:pt>
    <dgm:pt modelId="{BB2874AD-26AB-4D82-B87F-8128FEB0A81A}" type="pres">
      <dgm:prSet presAssocID="{1C5BAF57-6C56-4589-85DD-DBAE19EF6334}" presName="firstChild" presStyleLbl="bgAccFollowNode1" presStyleIdx="1" presStyleCnt="2" custScaleX="151136" custScaleY="376781" custLinFactNeighborX="-67044" custLinFactNeighborY="33832"/>
      <dgm:spPr/>
      <dgm:t>
        <a:bodyPr/>
        <a:lstStyle/>
        <a:p>
          <a:endParaRPr lang="ru-RU"/>
        </a:p>
      </dgm:t>
    </dgm:pt>
    <dgm:pt modelId="{B1B49389-21CF-49A5-A519-7EF1F2E5063F}" type="pres">
      <dgm:prSet presAssocID="{1C5BAF57-6C56-4589-85DD-DBAE19EF633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3B725-8FE0-4554-A12C-9029F6F51798}" type="pres">
      <dgm:prSet presAssocID="{1C5BAF57-6C56-4589-85DD-DBAE19EF6334}" presName="negSpace" presStyleCnt="0"/>
      <dgm:spPr/>
    </dgm:pt>
    <dgm:pt modelId="{9B7F6BB5-338E-411D-88F2-7EA0F4FE497C}" type="pres">
      <dgm:prSet presAssocID="{1C5BAF57-6C56-4589-85DD-DBAE19EF6334}" presName="circle" presStyleLbl="node1" presStyleIdx="1" presStyleCnt="2" custScaleX="222831" custLinFactX="-21800" custLinFactNeighborX="-100000" custLinFactNeighborY="-22319"/>
      <dgm:spPr/>
      <dgm:t>
        <a:bodyPr/>
        <a:lstStyle/>
        <a:p>
          <a:endParaRPr lang="ru-RU"/>
        </a:p>
      </dgm:t>
    </dgm:pt>
  </dgm:ptLst>
  <dgm:cxnLst>
    <dgm:cxn modelId="{4D356A7C-7EEC-4886-8639-4BD9B4E557C1}" type="presOf" srcId="{FEED8B78-39C0-4719-BFE9-04DFCA96D5E2}" destId="{B1B49389-21CF-49A5-A519-7EF1F2E5063F}" srcOrd="1" destOrd="0" presId="urn:microsoft.com/office/officeart/2005/8/layout/hList9"/>
    <dgm:cxn modelId="{C9E1EC48-26D1-4E40-BABC-6A3B6E6C62ED}" srcId="{23D56C85-8A52-4C14-B1D7-CBB3D3E4CC82}" destId="{1C5BAF57-6C56-4589-85DD-DBAE19EF6334}" srcOrd="1" destOrd="0" parTransId="{13D130A4-2A5C-4712-B461-6D91487269F3}" sibTransId="{2246E907-CA14-46F7-9B10-E43DEC800BE6}"/>
    <dgm:cxn modelId="{DA9FC56D-66E2-40DF-B992-8142F711B827}" type="presOf" srcId="{1C5BAF57-6C56-4589-85DD-DBAE19EF6334}" destId="{9B7F6BB5-338E-411D-88F2-7EA0F4FE497C}" srcOrd="0" destOrd="0" presId="urn:microsoft.com/office/officeart/2005/8/layout/hList9"/>
    <dgm:cxn modelId="{BC836C62-1029-42AF-8ECE-0766FF1DB5F6}" srcId="{62620221-2286-4311-A05D-592293F70656}" destId="{F39C812C-2298-4A86-8A48-2A11B14BB012}" srcOrd="0" destOrd="0" parTransId="{7C2A60B9-C12E-4F85-838E-919C7D8DF161}" sibTransId="{6DDBB4D7-7D35-4C41-98E3-3DBBE9CD2FF7}"/>
    <dgm:cxn modelId="{8F58CACA-474F-4135-8F63-1F05395CAB26}" type="presOf" srcId="{FEED8B78-39C0-4719-BFE9-04DFCA96D5E2}" destId="{BB2874AD-26AB-4D82-B87F-8128FEB0A81A}" srcOrd="0" destOrd="0" presId="urn:microsoft.com/office/officeart/2005/8/layout/hList9"/>
    <dgm:cxn modelId="{EA4F193F-87B1-45EA-BFFD-F01B6B836CBC}" srcId="{1C5BAF57-6C56-4589-85DD-DBAE19EF6334}" destId="{FEED8B78-39C0-4719-BFE9-04DFCA96D5E2}" srcOrd="0" destOrd="0" parTransId="{466B2BD7-FB0F-40DF-BC09-62B32FC4F886}" sibTransId="{33EC9CA5-317C-4286-B959-AE360D4322EF}"/>
    <dgm:cxn modelId="{B1C7711D-6730-4A2D-AE31-A404C702B415}" type="presOf" srcId="{F39C812C-2298-4A86-8A48-2A11B14BB012}" destId="{F4421025-47B2-460A-A358-A20D255FE176}" srcOrd="0" destOrd="0" presId="urn:microsoft.com/office/officeart/2005/8/layout/hList9"/>
    <dgm:cxn modelId="{D0EC34D7-C006-4CD9-96C9-31A64B63C81C}" srcId="{23D56C85-8A52-4C14-B1D7-CBB3D3E4CC82}" destId="{62620221-2286-4311-A05D-592293F70656}" srcOrd="0" destOrd="0" parTransId="{60892752-BA5B-4373-9E8A-C13C3FDAD3D8}" sibTransId="{20634F21-34F7-4CD4-9179-A215E1FDD2F8}"/>
    <dgm:cxn modelId="{AF2B6CAE-B1C8-4925-8F37-BE0C1EB5C187}" type="presOf" srcId="{23D56C85-8A52-4C14-B1D7-CBB3D3E4CC82}" destId="{EA36259A-FC58-4F69-AF1E-F00751C780F6}" srcOrd="0" destOrd="0" presId="urn:microsoft.com/office/officeart/2005/8/layout/hList9"/>
    <dgm:cxn modelId="{9BD5D432-8664-4041-AA5A-E4FCA7A72E59}" type="presOf" srcId="{F39C812C-2298-4A86-8A48-2A11B14BB012}" destId="{09730AC2-3857-4BBB-B44E-8A7BB6960A7A}" srcOrd="1" destOrd="0" presId="urn:microsoft.com/office/officeart/2005/8/layout/hList9"/>
    <dgm:cxn modelId="{AEFCA395-25BB-451F-BDDC-4BBAEED44DE1}" type="presOf" srcId="{62620221-2286-4311-A05D-592293F70656}" destId="{875F0359-5E34-4A29-93BD-F680BA7375C4}" srcOrd="0" destOrd="0" presId="urn:microsoft.com/office/officeart/2005/8/layout/hList9"/>
    <dgm:cxn modelId="{F82A3839-497C-45F8-B618-B98C27CA31F7}" type="presParOf" srcId="{EA36259A-FC58-4F69-AF1E-F00751C780F6}" destId="{F0B36BF0-3C56-4CCB-9A0B-0BDCCEF2C600}" srcOrd="0" destOrd="0" presId="urn:microsoft.com/office/officeart/2005/8/layout/hList9"/>
    <dgm:cxn modelId="{98DBA913-6319-4B2F-9722-7C5A600C4CFE}" type="presParOf" srcId="{EA36259A-FC58-4F69-AF1E-F00751C780F6}" destId="{924712DD-E9AC-460C-A703-FBCB52FD77A0}" srcOrd="1" destOrd="0" presId="urn:microsoft.com/office/officeart/2005/8/layout/hList9"/>
    <dgm:cxn modelId="{1E7B3E9E-D135-4404-86F4-7575D99F365F}" type="presParOf" srcId="{924712DD-E9AC-460C-A703-FBCB52FD77A0}" destId="{1DEB3E03-3760-412F-8071-039127E41D25}" srcOrd="0" destOrd="0" presId="urn:microsoft.com/office/officeart/2005/8/layout/hList9"/>
    <dgm:cxn modelId="{6BBAA814-85EB-45B9-90BA-D1BF9A66A62E}" type="presParOf" srcId="{924712DD-E9AC-460C-A703-FBCB52FD77A0}" destId="{D0C6644F-A160-4A2A-9AFB-1A0A5B3131C6}" srcOrd="1" destOrd="0" presId="urn:microsoft.com/office/officeart/2005/8/layout/hList9"/>
    <dgm:cxn modelId="{BFA93647-5FE5-4DA4-A81A-5FD7296A06D4}" type="presParOf" srcId="{D0C6644F-A160-4A2A-9AFB-1A0A5B3131C6}" destId="{F4421025-47B2-460A-A358-A20D255FE176}" srcOrd="0" destOrd="0" presId="urn:microsoft.com/office/officeart/2005/8/layout/hList9"/>
    <dgm:cxn modelId="{DC3394FD-297E-47B3-AB04-E8BA9DBBB301}" type="presParOf" srcId="{D0C6644F-A160-4A2A-9AFB-1A0A5B3131C6}" destId="{09730AC2-3857-4BBB-B44E-8A7BB6960A7A}" srcOrd="1" destOrd="0" presId="urn:microsoft.com/office/officeart/2005/8/layout/hList9"/>
    <dgm:cxn modelId="{BCD3A2C2-6CBF-4E74-9EC5-B6F3AE36EC24}" type="presParOf" srcId="{EA36259A-FC58-4F69-AF1E-F00751C780F6}" destId="{939113C3-973D-407D-BC44-3E7A92AAD161}" srcOrd="2" destOrd="0" presId="urn:microsoft.com/office/officeart/2005/8/layout/hList9"/>
    <dgm:cxn modelId="{FF0D30AC-B6C7-45C8-B8C3-DDF822364414}" type="presParOf" srcId="{EA36259A-FC58-4F69-AF1E-F00751C780F6}" destId="{875F0359-5E34-4A29-93BD-F680BA7375C4}" srcOrd="3" destOrd="0" presId="urn:microsoft.com/office/officeart/2005/8/layout/hList9"/>
    <dgm:cxn modelId="{7380C2E1-2875-4657-8F56-EDA3DB1ADC36}" type="presParOf" srcId="{EA36259A-FC58-4F69-AF1E-F00751C780F6}" destId="{AD3B2662-05CE-47D1-B161-13B796AD56AA}" srcOrd="4" destOrd="0" presId="urn:microsoft.com/office/officeart/2005/8/layout/hList9"/>
    <dgm:cxn modelId="{3511A02E-A617-4918-94F8-60ED6F622E75}" type="presParOf" srcId="{EA36259A-FC58-4F69-AF1E-F00751C780F6}" destId="{773FD8AF-FF20-43EB-9E0D-99128E8A4B19}" srcOrd="5" destOrd="0" presId="urn:microsoft.com/office/officeart/2005/8/layout/hList9"/>
    <dgm:cxn modelId="{C6D86BAF-19BE-45A4-8848-8C34A5D4E949}" type="presParOf" srcId="{EA36259A-FC58-4F69-AF1E-F00751C780F6}" destId="{24D83BAC-8EB3-4039-A927-6970D8A6B451}" srcOrd="6" destOrd="0" presId="urn:microsoft.com/office/officeart/2005/8/layout/hList9"/>
    <dgm:cxn modelId="{890E9428-C3FF-4B83-B37D-BB1996F97F21}" type="presParOf" srcId="{24D83BAC-8EB3-4039-A927-6970D8A6B451}" destId="{FEA9C7FF-AAB2-4A1E-AA3B-6F863FC0A64E}" srcOrd="0" destOrd="0" presId="urn:microsoft.com/office/officeart/2005/8/layout/hList9"/>
    <dgm:cxn modelId="{3C489C9C-5E3D-4FAA-A47F-97B7A873C6A8}" type="presParOf" srcId="{24D83BAC-8EB3-4039-A927-6970D8A6B451}" destId="{CFE3211D-FBA2-490C-9C2E-2AAF7CCE936C}" srcOrd="1" destOrd="0" presId="urn:microsoft.com/office/officeart/2005/8/layout/hList9"/>
    <dgm:cxn modelId="{40E8F936-E659-4653-B8A6-C7A510305E29}" type="presParOf" srcId="{CFE3211D-FBA2-490C-9C2E-2AAF7CCE936C}" destId="{BB2874AD-26AB-4D82-B87F-8128FEB0A81A}" srcOrd="0" destOrd="0" presId="urn:microsoft.com/office/officeart/2005/8/layout/hList9"/>
    <dgm:cxn modelId="{8BB9DC49-2436-42DA-B0C8-58C39D4FDDDB}" type="presParOf" srcId="{CFE3211D-FBA2-490C-9C2E-2AAF7CCE936C}" destId="{B1B49389-21CF-49A5-A519-7EF1F2E5063F}" srcOrd="1" destOrd="0" presId="urn:microsoft.com/office/officeart/2005/8/layout/hList9"/>
    <dgm:cxn modelId="{0BA9DC79-3B6D-4196-B96E-4733AA39FE5A}" type="presParOf" srcId="{EA36259A-FC58-4F69-AF1E-F00751C780F6}" destId="{3303B725-8FE0-4554-A12C-9029F6F51798}" srcOrd="7" destOrd="0" presId="urn:microsoft.com/office/officeart/2005/8/layout/hList9"/>
    <dgm:cxn modelId="{D5616E30-8AB3-4210-994A-2F7E60302663}" type="presParOf" srcId="{EA36259A-FC58-4F69-AF1E-F00751C780F6}" destId="{9B7F6BB5-338E-411D-88F2-7EA0F4FE497C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EDB6094-E1B2-4CD8-A163-AC62C078213E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D9E24-DE99-4385-BF94-97AD7504EAFE}">
      <dgm:prSet phldrT="[Текст]" custT="1"/>
      <dgm:spPr>
        <a:solidFill>
          <a:schemeClr val="accent6">
            <a:lumMod val="40000"/>
            <a:lumOff val="60000"/>
          </a:schemeClr>
        </a:solidFill>
        <a:ln w="57150">
          <a:solidFill>
            <a:srgbClr val="EF17B1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90033"/>
              </a:solidFill>
            </a:rPr>
            <a:t>1.Максимальная свобода для проявления инициативы и необходимое для этого физическое и психологическое пространство.</a:t>
          </a:r>
        </a:p>
        <a:p>
          <a:r>
            <a:rPr lang="ru-RU" sz="1800" b="1" dirty="0" smtClean="0">
              <a:solidFill>
                <a:srgbClr val="990033"/>
              </a:solidFill>
            </a:rPr>
            <a:t>2.Не должно быть недостатка в </a:t>
          </a:r>
          <a:r>
            <a:rPr lang="ru-RU" sz="1800" b="1" dirty="0" err="1" smtClean="0">
              <a:solidFill>
                <a:srgbClr val="990033"/>
              </a:solidFill>
            </a:rPr>
            <a:t>изоматериалах</a:t>
          </a:r>
          <a:r>
            <a:rPr lang="ru-RU" sz="1800" b="1" dirty="0" smtClean="0">
              <a:solidFill>
                <a:srgbClr val="990033"/>
              </a:solidFill>
            </a:rPr>
            <a:t>.</a:t>
          </a:r>
        </a:p>
        <a:p>
          <a:r>
            <a:rPr lang="ru-RU" sz="1800" b="1" dirty="0" smtClean="0">
              <a:solidFill>
                <a:srgbClr val="990033"/>
              </a:solidFill>
            </a:rPr>
            <a:t>3.Сюжет рисунка не должен подвергаться критике.</a:t>
          </a:r>
        </a:p>
        <a:p>
          <a:r>
            <a:rPr lang="ru-RU" sz="1800" b="1" dirty="0" smtClean="0">
              <a:solidFill>
                <a:srgbClr val="990033"/>
              </a:solidFill>
            </a:rPr>
            <a:t>4.Организовывать выставки в доступном месте.</a:t>
          </a:r>
        </a:p>
        <a:p>
          <a:r>
            <a:rPr lang="ru-RU" sz="1800" b="1" dirty="0" smtClean="0">
              <a:solidFill>
                <a:srgbClr val="990033"/>
              </a:solidFill>
            </a:rPr>
            <a:t>5.Предлагать рисовать то, о чём говорит ребёнок и говорить с ним об этом.</a:t>
          </a:r>
          <a:endParaRPr lang="ru-RU" sz="1800" b="1" dirty="0">
            <a:solidFill>
              <a:srgbClr val="990033"/>
            </a:solidFill>
          </a:endParaRPr>
        </a:p>
      </dgm:t>
    </dgm:pt>
    <dgm:pt modelId="{4591BFA6-EBE0-4121-93ED-78169D0DE576}" type="parTrans" cxnId="{B76D2572-60A5-4FC0-BF9E-0B492672F626}">
      <dgm:prSet/>
      <dgm:spPr/>
      <dgm:t>
        <a:bodyPr/>
        <a:lstStyle/>
        <a:p>
          <a:endParaRPr lang="ru-RU"/>
        </a:p>
      </dgm:t>
    </dgm:pt>
    <dgm:pt modelId="{ABAC745E-5EC1-4C2D-8AC6-F23CEC4A6B87}" type="sibTrans" cxnId="{B76D2572-60A5-4FC0-BF9E-0B492672F626}">
      <dgm:prSet/>
      <dgm:spPr/>
      <dgm:t>
        <a:bodyPr/>
        <a:lstStyle/>
        <a:p>
          <a:endParaRPr lang="ru-RU"/>
        </a:p>
      </dgm:t>
    </dgm:pt>
    <dgm:pt modelId="{63EE50FB-8537-4386-8BC7-FAB886E5B0D4}">
      <dgm:prSet phldrT="[Текст]" custT="1"/>
      <dgm:spPr>
        <a:solidFill>
          <a:schemeClr val="accent4">
            <a:lumMod val="40000"/>
            <a:lumOff val="60000"/>
          </a:schemeClr>
        </a:solidFill>
        <a:ln w="57150">
          <a:solidFill>
            <a:srgbClr val="EF17B1"/>
          </a:solidFill>
        </a:ln>
      </dgm:spPr>
      <dgm:t>
        <a:bodyPr/>
        <a:lstStyle/>
        <a:p>
          <a:r>
            <a:rPr lang="ru-RU" sz="2800" b="1" i="0" dirty="0" smtClean="0">
              <a:solidFill>
                <a:srgbClr val="FF0000"/>
              </a:solidFill>
            </a:rPr>
            <a:t>Условия для развития инициативности</a:t>
          </a:r>
          <a:endParaRPr lang="ru-RU" sz="2800" b="1" i="0" dirty="0">
            <a:solidFill>
              <a:srgbClr val="FF0000"/>
            </a:solidFill>
          </a:endParaRPr>
        </a:p>
      </dgm:t>
    </dgm:pt>
    <dgm:pt modelId="{169BD2AB-7F60-4DF6-B2E5-59BB8D10C43D}" type="parTrans" cxnId="{A8C9F706-81AF-4F00-84A2-5D94A60ADB75}">
      <dgm:prSet/>
      <dgm:spPr/>
      <dgm:t>
        <a:bodyPr/>
        <a:lstStyle/>
        <a:p>
          <a:endParaRPr lang="ru-RU"/>
        </a:p>
      </dgm:t>
    </dgm:pt>
    <dgm:pt modelId="{33BDE39A-FCE7-4555-9A8F-AC63C3F0CD04}" type="sibTrans" cxnId="{A8C9F706-81AF-4F00-84A2-5D94A60ADB75}">
      <dgm:prSet/>
      <dgm:spPr/>
      <dgm:t>
        <a:bodyPr/>
        <a:lstStyle/>
        <a:p>
          <a:endParaRPr lang="ru-RU"/>
        </a:p>
      </dgm:t>
    </dgm:pt>
    <dgm:pt modelId="{DF9CAC34-D263-4916-9676-FC80BDAC91FC}" type="pres">
      <dgm:prSet presAssocID="{BEDB6094-E1B2-4CD8-A163-AC62C078213E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ru-RU"/>
        </a:p>
      </dgm:t>
    </dgm:pt>
    <dgm:pt modelId="{5018968B-AE95-468A-94C7-02EB07AF9CF1}" type="pres">
      <dgm:prSet presAssocID="{9DED9E24-DE99-4385-BF94-97AD7504EAFE}" presName="Parent" presStyleLbl="node0" presStyleIdx="0" presStyleCnt="1" custLinFactNeighborX="22379" custLinFactNeighborY="18239">
        <dgm:presLayoutVars>
          <dgm:chMax val="5"/>
          <dgm:chPref val="5"/>
        </dgm:presLayoutVars>
      </dgm:prSet>
      <dgm:spPr/>
      <dgm:t>
        <a:bodyPr/>
        <a:lstStyle/>
        <a:p>
          <a:endParaRPr lang="ru-RU"/>
        </a:p>
      </dgm:t>
    </dgm:pt>
    <dgm:pt modelId="{0147FA1A-E326-4401-BD9D-0056481D65EA}" type="pres">
      <dgm:prSet presAssocID="{9DED9E24-DE99-4385-BF94-97AD7504EAFE}" presName="Accent1" presStyleLbl="node1" presStyleIdx="0" presStyleCnt="9"/>
      <dgm:spPr>
        <a:solidFill>
          <a:srgbClr val="EF17B1"/>
        </a:solidFill>
        <a:ln>
          <a:noFill/>
        </a:ln>
      </dgm:spPr>
    </dgm:pt>
    <dgm:pt modelId="{0E2B71A0-EEB0-47D3-8476-4F0D172CB33C}" type="pres">
      <dgm:prSet presAssocID="{9DED9E24-DE99-4385-BF94-97AD7504EAFE}" presName="Accent2" presStyleLbl="node1" presStyleIdx="1" presStyleCnt="9" custLinFactNeighborX="-22569" custLinFactNeighborY="32259"/>
      <dgm:spPr>
        <a:solidFill>
          <a:srgbClr val="7030A0"/>
        </a:solidFill>
        <a:ln>
          <a:noFill/>
        </a:ln>
      </dgm:spPr>
    </dgm:pt>
    <dgm:pt modelId="{56203D73-DFD1-4A7C-9DA6-E22D1EFC14A6}" type="pres">
      <dgm:prSet presAssocID="{9DED9E24-DE99-4385-BF94-97AD7504EAFE}" presName="Accent3" presStyleLbl="node1" presStyleIdx="2" presStyleCnt="9"/>
      <dgm:spPr>
        <a:solidFill>
          <a:srgbClr val="FFFF00"/>
        </a:solidFill>
        <a:ln>
          <a:noFill/>
        </a:ln>
      </dgm:spPr>
    </dgm:pt>
    <dgm:pt modelId="{BB6F4177-6501-49DC-84A8-1D42C0520CFD}" type="pres">
      <dgm:prSet presAssocID="{9DED9E24-DE99-4385-BF94-97AD7504EAFE}" presName="Accent4" presStyleLbl="node1" presStyleIdx="3" presStyleCnt="9"/>
      <dgm:spPr>
        <a:solidFill>
          <a:srgbClr val="1CF61C"/>
        </a:solidFill>
        <a:ln>
          <a:noFill/>
        </a:ln>
      </dgm:spPr>
    </dgm:pt>
    <dgm:pt modelId="{83670CEC-28F8-4D18-8378-9020F8782C9C}" type="pres">
      <dgm:prSet presAssocID="{9DED9E24-DE99-4385-BF94-97AD7504EAFE}" presName="Accent5" presStyleLbl="node1" presStyleIdx="4" presStyleCnt="9"/>
      <dgm:spPr>
        <a:solidFill>
          <a:srgbClr val="1CF61C"/>
        </a:solidFill>
        <a:ln>
          <a:noFill/>
        </a:ln>
      </dgm:spPr>
    </dgm:pt>
    <dgm:pt modelId="{97909B3B-1773-4835-B86A-B5C999615A01}" type="pres">
      <dgm:prSet presAssocID="{9DED9E24-DE99-4385-BF94-97AD7504EAFE}" presName="Accent6" presStyleLbl="node1" presStyleIdx="5" presStyleCnt="9"/>
      <dgm:spPr>
        <a:solidFill>
          <a:srgbClr val="FFFF00"/>
        </a:solidFill>
        <a:ln>
          <a:noFill/>
        </a:ln>
      </dgm:spPr>
    </dgm:pt>
    <dgm:pt modelId="{41F30EA9-E0C6-491D-86A9-E35DBD318BCA}" type="pres">
      <dgm:prSet presAssocID="{63EE50FB-8537-4386-8BC7-FAB886E5B0D4}" presName="Child1" presStyleLbl="node1" presStyleIdx="6" presStyleCnt="9" custScaleX="198135" custScaleY="85981" custLinFactNeighborX="-9164" custLinFactNeighborY="-60976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2996E607-2BF7-456A-9019-BA8E1F094CE3}" type="pres">
      <dgm:prSet presAssocID="{63EE50FB-8537-4386-8BC7-FAB886E5B0D4}" presName="Accent7" presStyleCnt="0"/>
      <dgm:spPr/>
    </dgm:pt>
    <dgm:pt modelId="{5C8A5065-63B3-4E9A-BDAD-86C01FE77C5F}" type="pres">
      <dgm:prSet presAssocID="{63EE50FB-8537-4386-8BC7-FAB886E5B0D4}" presName="AccentHold1" presStyleLbl="node1" presStyleIdx="7" presStyleCnt="9"/>
      <dgm:spPr>
        <a:solidFill>
          <a:srgbClr val="0066FF"/>
        </a:solidFill>
        <a:ln>
          <a:noFill/>
        </a:ln>
      </dgm:spPr>
    </dgm:pt>
    <dgm:pt modelId="{05AAAB9A-1074-4E58-9C23-33CF837B2C89}" type="pres">
      <dgm:prSet presAssocID="{63EE50FB-8537-4386-8BC7-FAB886E5B0D4}" presName="Accent8" presStyleCnt="0"/>
      <dgm:spPr/>
    </dgm:pt>
    <dgm:pt modelId="{D083CAA8-0324-4FC2-8286-D951C2F93797}" type="pres">
      <dgm:prSet presAssocID="{63EE50FB-8537-4386-8BC7-FAB886E5B0D4}" presName="AccentHold2" presStyleLbl="node1" presStyleIdx="8" presStyleCnt="9"/>
      <dgm:spPr>
        <a:solidFill>
          <a:srgbClr val="FF99CC"/>
        </a:solidFill>
        <a:ln>
          <a:noFill/>
        </a:ln>
      </dgm:spPr>
    </dgm:pt>
  </dgm:ptLst>
  <dgm:cxnLst>
    <dgm:cxn modelId="{B76D2572-60A5-4FC0-BF9E-0B492672F626}" srcId="{BEDB6094-E1B2-4CD8-A163-AC62C078213E}" destId="{9DED9E24-DE99-4385-BF94-97AD7504EAFE}" srcOrd="0" destOrd="0" parTransId="{4591BFA6-EBE0-4121-93ED-78169D0DE576}" sibTransId="{ABAC745E-5EC1-4C2D-8AC6-F23CEC4A6B87}"/>
    <dgm:cxn modelId="{A8C9F706-81AF-4F00-84A2-5D94A60ADB75}" srcId="{9DED9E24-DE99-4385-BF94-97AD7504EAFE}" destId="{63EE50FB-8537-4386-8BC7-FAB886E5B0D4}" srcOrd="0" destOrd="0" parTransId="{169BD2AB-7F60-4DF6-B2E5-59BB8D10C43D}" sibTransId="{33BDE39A-FCE7-4555-9A8F-AC63C3F0CD04}"/>
    <dgm:cxn modelId="{584F04E4-CDBC-46A2-A5EB-345029D7B003}" type="presOf" srcId="{BEDB6094-E1B2-4CD8-A163-AC62C078213E}" destId="{DF9CAC34-D263-4916-9676-FC80BDAC91FC}" srcOrd="0" destOrd="0" presId="urn:microsoft.com/office/officeart/2009/3/layout/CircleRelationship"/>
    <dgm:cxn modelId="{B2ADB85D-B0E3-417C-A26F-F030A8174DD4}" type="presOf" srcId="{9DED9E24-DE99-4385-BF94-97AD7504EAFE}" destId="{5018968B-AE95-468A-94C7-02EB07AF9CF1}" srcOrd="0" destOrd="0" presId="urn:microsoft.com/office/officeart/2009/3/layout/CircleRelationship"/>
    <dgm:cxn modelId="{ED1EA4D7-B8C7-4D82-9DF8-B260E8F6591B}" type="presOf" srcId="{63EE50FB-8537-4386-8BC7-FAB886E5B0D4}" destId="{41F30EA9-E0C6-491D-86A9-E35DBD318BCA}" srcOrd="0" destOrd="0" presId="urn:microsoft.com/office/officeart/2009/3/layout/CircleRelationship"/>
    <dgm:cxn modelId="{7CFAF2FE-8C0B-4714-A907-BF72B99BBF51}" type="presParOf" srcId="{DF9CAC34-D263-4916-9676-FC80BDAC91FC}" destId="{5018968B-AE95-468A-94C7-02EB07AF9CF1}" srcOrd="0" destOrd="0" presId="urn:microsoft.com/office/officeart/2009/3/layout/CircleRelationship"/>
    <dgm:cxn modelId="{4D8CD922-CA72-4E8F-A929-1F33542D086C}" type="presParOf" srcId="{DF9CAC34-D263-4916-9676-FC80BDAC91FC}" destId="{0147FA1A-E326-4401-BD9D-0056481D65EA}" srcOrd="1" destOrd="0" presId="urn:microsoft.com/office/officeart/2009/3/layout/CircleRelationship"/>
    <dgm:cxn modelId="{F9A0F2B4-316A-49A6-A24C-0DCDB8E649EF}" type="presParOf" srcId="{DF9CAC34-D263-4916-9676-FC80BDAC91FC}" destId="{0E2B71A0-EEB0-47D3-8476-4F0D172CB33C}" srcOrd="2" destOrd="0" presId="urn:microsoft.com/office/officeart/2009/3/layout/CircleRelationship"/>
    <dgm:cxn modelId="{80AC158C-090C-4B77-92AF-21395994967A}" type="presParOf" srcId="{DF9CAC34-D263-4916-9676-FC80BDAC91FC}" destId="{56203D73-DFD1-4A7C-9DA6-E22D1EFC14A6}" srcOrd="3" destOrd="0" presId="urn:microsoft.com/office/officeart/2009/3/layout/CircleRelationship"/>
    <dgm:cxn modelId="{1F733AA7-E0C4-47E0-8BE2-0BB913E9FBB6}" type="presParOf" srcId="{DF9CAC34-D263-4916-9676-FC80BDAC91FC}" destId="{BB6F4177-6501-49DC-84A8-1D42C0520CFD}" srcOrd="4" destOrd="0" presId="urn:microsoft.com/office/officeart/2009/3/layout/CircleRelationship"/>
    <dgm:cxn modelId="{031D02C7-5386-4740-996D-7E88126773F7}" type="presParOf" srcId="{DF9CAC34-D263-4916-9676-FC80BDAC91FC}" destId="{83670CEC-28F8-4D18-8378-9020F8782C9C}" srcOrd="5" destOrd="0" presId="urn:microsoft.com/office/officeart/2009/3/layout/CircleRelationship"/>
    <dgm:cxn modelId="{5F3527A8-6CC9-4AE2-9AD0-233265501DEE}" type="presParOf" srcId="{DF9CAC34-D263-4916-9676-FC80BDAC91FC}" destId="{97909B3B-1773-4835-B86A-B5C999615A01}" srcOrd="6" destOrd="0" presId="urn:microsoft.com/office/officeart/2009/3/layout/CircleRelationship"/>
    <dgm:cxn modelId="{1C555C57-B0CC-41C4-83D1-E9030F890572}" type="presParOf" srcId="{DF9CAC34-D263-4916-9676-FC80BDAC91FC}" destId="{41F30EA9-E0C6-491D-86A9-E35DBD318BCA}" srcOrd="7" destOrd="0" presId="urn:microsoft.com/office/officeart/2009/3/layout/CircleRelationship"/>
    <dgm:cxn modelId="{C91D36F2-E818-463F-A58C-5EA5074B0ED7}" type="presParOf" srcId="{DF9CAC34-D263-4916-9676-FC80BDAC91FC}" destId="{2996E607-2BF7-456A-9019-BA8E1F094CE3}" srcOrd="8" destOrd="0" presId="urn:microsoft.com/office/officeart/2009/3/layout/CircleRelationship"/>
    <dgm:cxn modelId="{0CCF9507-038E-4B2A-8F85-3F5D60EFEBC8}" type="presParOf" srcId="{2996E607-2BF7-456A-9019-BA8E1F094CE3}" destId="{5C8A5065-63B3-4E9A-BDAD-86C01FE77C5F}" srcOrd="0" destOrd="0" presId="urn:microsoft.com/office/officeart/2009/3/layout/CircleRelationship"/>
    <dgm:cxn modelId="{F3F46F35-D9BC-47C2-AAEF-621C32868746}" type="presParOf" srcId="{DF9CAC34-D263-4916-9676-FC80BDAC91FC}" destId="{05AAAB9A-1074-4E58-9C23-33CF837B2C89}" srcOrd="9" destOrd="0" presId="urn:microsoft.com/office/officeart/2009/3/layout/CircleRelationship"/>
    <dgm:cxn modelId="{AFAE2E0D-3319-4BDE-8353-612A9B21D9CB}" type="presParOf" srcId="{05AAAB9A-1074-4E58-9C23-33CF837B2C89}" destId="{D083CAA8-0324-4FC2-8286-D951C2F93797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CB824-F04B-4249-B5D7-9C70E7938CDD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4_2" csCatId="accent4" phldr="1"/>
      <dgm:spPr/>
    </dgm:pt>
    <dgm:pt modelId="{3EB9AF90-3816-4E0C-849C-5075D07EAC54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rgbClr val="EF17B1"/>
              </a:solidFill>
            </a:rPr>
            <a:t>Презентация на тему:</a:t>
          </a:r>
        </a:p>
        <a:p>
          <a:r>
            <a:rPr lang="ru-RU" sz="2800" b="1" dirty="0" smtClean="0">
              <a:solidFill>
                <a:srgbClr val="7030A0"/>
              </a:solidFill>
            </a:rPr>
            <a:t>«Использование нетрадиционных техник рисования с детьми старшего дошкольного возраста, направленных на формирование творческой личности»</a:t>
          </a:r>
        </a:p>
        <a:p>
          <a:endParaRPr lang="ru-RU" sz="2800" b="1" dirty="0"/>
        </a:p>
      </dgm:t>
    </dgm:pt>
    <dgm:pt modelId="{1B6035A3-363C-49E8-9D79-46062E88E990}" type="parTrans" cxnId="{211B8F20-D5A2-4576-8DA1-E9EAA1363EB8}">
      <dgm:prSet/>
      <dgm:spPr/>
      <dgm:t>
        <a:bodyPr/>
        <a:lstStyle/>
        <a:p>
          <a:endParaRPr lang="ru-RU" sz="1600"/>
        </a:p>
      </dgm:t>
    </dgm:pt>
    <dgm:pt modelId="{54C950BE-21A4-4C0B-B418-4D831484ACB4}" type="sibTrans" cxnId="{211B8F20-D5A2-4576-8DA1-E9EAA1363EB8}">
      <dgm:prSet/>
      <dgm:spPr/>
      <dgm:t>
        <a:bodyPr/>
        <a:lstStyle/>
        <a:p>
          <a:endParaRPr lang="ru-RU" sz="1600"/>
        </a:p>
      </dgm:t>
    </dgm:pt>
    <dgm:pt modelId="{193B0ADC-7D7E-4CCE-B9A0-230EB0F63755}" type="pres">
      <dgm:prSet presAssocID="{8E5CB824-F04B-4249-B5D7-9C70E7938CDD}" presName="Name0" presStyleCnt="0">
        <dgm:presLayoutVars>
          <dgm:chMax/>
          <dgm:chPref/>
          <dgm:dir/>
        </dgm:presLayoutVars>
      </dgm:prSet>
      <dgm:spPr/>
    </dgm:pt>
    <dgm:pt modelId="{2AB48598-090F-4768-AAC3-7B73ED42639F}" type="pres">
      <dgm:prSet presAssocID="{3EB9AF90-3816-4E0C-849C-5075D07EAC54}" presName="composite" presStyleCnt="0">
        <dgm:presLayoutVars>
          <dgm:chMax/>
          <dgm:chPref/>
        </dgm:presLayoutVars>
      </dgm:prSet>
      <dgm:spPr/>
    </dgm:pt>
    <dgm:pt modelId="{72F1180D-538F-4AEA-B4D6-2991EA17958C}" type="pres">
      <dgm:prSet presAssocID="{3EB9AF90-3816-4E0C-849C-5075D07EAC54}" presName="Image" presStyleLbl="bgImgPlace1" presStyleIdx="0" presStyleCnt="1" custScaleX="126701" custScaleY="120681" custLinFactX="58932" custLinFactY="67078" custLinFactNeighborX="100000" custLinFactNeighborY="10000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2000" b="-52000"/>
          </a:stretch>
        </a:blipFill>
        <a:ln w="57150">
          <a:solidFill>
            <a:srgbClr val="EF17B1"/>
          </a:solidFill>
        </a:ln>
      </dgm:spPr>
      <dgm:t>
        <a:bodyPr/>
        <a:lstStyle/>
        <a:p>
          <a:endParaRPr lang="ru-RU"/>
        </a:p>
      </dgm:t>
      <dgm:extLst/>
    </dgm:pt>
    <dgm:pt modelId="{0AD2F6CC-6460-4220-9147-F6D5D66A6161}" type="pres">
      <dgm:prSet presAssocID="{3EB9AF90-3816-4E0C-849C-5075D07EAC54}" presName="ParentText" presStyleLbl="revTx" presStyleIdx="0" presStyleCnt="1" custScaleX="165340" custScaleY="52949" custLinFactY="-1540" custLinFactNeighborX="-2983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88B96-0292-471B-B882-FA225B1B53BE}" type="pres">
      <dgm:prSet presAssocID="{3EB9AF90-3816-4E0C-849C-5075D07EAC54}" presName="tlFrame" presStyleLbl="node1" presStyleIdx="0" presStyleCnt="4" custLinFactX="-100000" custLinFactY="-100000" custLinFactNeighborX="-142004" custLinFactNeighborY="-131383"/>
      <dgm:spPr>
        <a:solidFill>
          <a:srgbClr val="EF17B1"/>
        </a:solidFill>
        <a:ln>
          <a:solidFill>
            <a:srgbClr val="0066FF"/>
          </a:solidFill>
        </a:ln>
      </dgm:spPr>
    </dgm:pt>
    <dgm:pt modelId="{6A0B6607-C353-497A-8F6D-C165E32C8EA5}" type="pres">
      <dgm:prSet presAssocID="{3EB9AF90-3816-4E0C-849C-5075D07EAC54}" presName="trFrame" presStyleLbl="node1" presStyleIdx="1" presStyleCnt="4" custLinFactY="-100000" custLinFactNeighborX="-964" custLinFactNeighborY="-134611"/>
      <dgm:spPr>
        <a:solidFill>
          <a:srgbClr val="EF17B1"/>
        </a:solidFill>
        <a:ln>
          <a:solidFill>
            <a:srgbClr val="0066FF"/>
          </a:solidFill>
        </a:ln>
      </dgm:spPr>
    </dgm:pt>
    <dgm:pt modelId="{C536D429-F677-47DD-A43F-B6303F44196F}" type="pres">
      <dgm:prSet presAssocID="{3EB9AF90-3816-4E0C-849C-5075D07EAC54}" presName="blFrame" presStyleLbl="node1" presStyleIdx="2" presStyleCnt="4" custLinFactX="-100000" custLinFactY="-109622" custLinFactNeighborX="-131832" custLinFactNeighborY="-200000"/>
      <dgm:spPr>
        <a:solidFill>
          <a:srgbClr val="EF17B1"/>
        </a:solidFill>
        <a:ln>
          <a:solidFill>
            <a:srgbClr val="0066FF"/>
          </a:solidFill>
        </a:ln>
      </dgm:spPr>
    </dgm:pt>
    <dgm:pt modelId="{1EF00166-F6B7-46C6-BC95-2F8C20D8DBEB}" type="pres">
      <dgm:prSet presAssocID="{3EB9AF90-3816-4E0C-849C-5075D07EAC54}" presName="brFrame" presStyleLbl="node1" presStyleIdx="3" presStyleCnt="4" custLinFactY="-102551" custLinFactNeighborX="-8037" custLinFactNeighborY="-200000"/>
      <dgm:spPr>
        <a:solidFill>
          <a:srgbClr val="EF17B1"/>
        </a:solidFill>
        <a:ln>
          <a:solidFill>
            <a:srgbClr val="0066FF"/>
          </a:solidFill>
        </a:ln>
      </dgm:spPr>
    </dgm:pt>
  </dgm:ptLst>
  <dgm:cxnLst>
    <dgm:cxn modelId="{FB4DAE97-680B-49C9-933B-867393D4D1CD}" type="presOf" srcId="{3EB9AF90-3816-4E0C-849C-5075D07EAC54}" destId="{0AD2F6CC-6460-4220-9147-F6D5D66A6161}" srcOrd="0" destOrd="0" presId="urn:microsoft.com/office/officeart/2009/3/layout/FramedTextPicture"/>
    <dgm:cxn modelId="{211B8F20-D5A2-4576-8DA1-E9EAA1363EB8}" srcId="{8E5CB824-F04B-4249-B5D7-9C70E7938CDD}" destId="{3EB9AF90-3816-4E0C-849C-5075D07EAC54}" srcOrd="0" destOrd="0" parTransId="{1B6035A3-363C-49E8-9D79-46062E88E990}" sibTransId="{54C950BE-21A4-4C0B-B418-4D831484ACB4}"/>
    <dgm:cxn modelId="{F86FA6C2-A832-4AF4-88C5-9DF26E3E1784}" type="presOf" srcId="{8E5CB824-F04B-4249-B5D7-9C70E7938CDD}" destId="{193B0ADC-7D7E-4CCE-B9A0-230EB0F63755}" srcOrd="0" destOrd="0" presId="urn:microsoft.com/office/officeart/2009/3/layout/FramedTextPicture"/>
    <dgm:cxn modelId="{5CC413C8-AB6A-40EF-A3AC-77E0C0DB9673}" type="presParOf" srcId="{193B0ADC-7D7E-4CCE-B9A0-230EB0F63755}" destId="{2AB48598-090F-4768-AAC3-7B73ED42639F}" srcOrd="0" destOrd="0" presId="urn:microsoft.com/office/officeart/2009/3/layout/FramedTextPicture"/>
    <dgm:cxn modelId="{0A61B4B1-CD44-4066-8D7D-0162440EC185}" type="presParOf" srcId="{2AB48598-090F-4768-AAC3-7B73ED42639F}" destId="{72F1180D-538F-4AEA-B4D6-2991EA17958C}" srcOrd="0" destOrd="0" presId="urn:microsoft.com/office/officeart/2009/3/layout/FramedTextPicture"/>
    <dgm:cxn modelId="{87FF397E-E9FD-4FCE-86FF-ECEEE6684B5B}" type="presParOf" srcId="{2AB48598-090F-4768-AAC3-7B73ED42639F}" destId="{0AD2F6CC-6460-4220-9147-F6D5D66A6161}" srcOrd="1" destOrd="0" presId="urn:microsoft.com/office/officeart/2009/3/layout/FramedTextPicture"/>
    <dgm:cxn modelId="{40399E5C-F4AB-4E31-A42B-7CAC894742E1}" type="presParOf" srcId="{2AB48598-090F-4768-AAC3-7B73ED42639F}" destId="{D0388B96-0292-471B-B882-FA225B1B53BE}" srcOrd="2" destOrd="0" presId="urn:microsoft.com/office/officeart/2009/3/layout/FramedTextPicture"/>
    <dgm:cxn modelId="{098B26D2-4D5E-4BC9-883C-6B5832296996}" type="presParOf" srcId="{2AB48598-090F-4768-AAC3-7B73ED42639F}" destId="{6A0B6607-C353-497A-8F6D-C165E32C8EA5}" srcOrd="3" destOrd="0" presId="urn:microsoft.com/office/officeart/2009/3/layout/FramedTextPicture"/>
    <dgm:cxn modelId="{E740CE58-8137-423F-89A3-F964C0364112}" type="presParOf" srcId="{2AB48598-090F-4768-AAC3-7B73ED42639F}" destId="{C536D429-F677-47DD-A43F-B6303F44196F}" srcOrd="4" destOrd="0" presId="urn:microsoft.com/office/officeart/2009/3/layout/FramedTextPicture"/>
    <dgm:cxn modelId="{9BB16A92-3F98-425D-B263-A65D1AB914FB}" type="presParOf" srcId="{2AB48598-090F-4768-AAC3-7B73ED42639F}" destId="{1EF00166-F6B7-46C6-BC95-2F8C20D8DBEB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1BD3D9-2087-4007-AD3C-922B9B08CC64}" type="doc">
      <dgm:prSet loTypeId="urn:microsoft.com/office/officeart/2008/layout/SquareAccent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2D34B8-D572-42B3-B079-5F28EBCBEA6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66FF"/>
              </a:solidFill>
            </a:rPr>
            <a:t>  1.Принцип развивающего взаимодействия</a:t>
          </a:r>
          <a:endParaRPr lang="ru-RU" sz="2000" b="1" dirty="0">
            <a:solidFill>
              <a:srgbClr val="0066FF"/>
            </a:solidFill>
          </a:endParaRPr>
        </a:p>
      </dgm:t>
    </dgm:pt>
    <dgm:pt modelId="{D46EAE08-9548-407F-9999-193562C57D6F}" type="parTrans" cxnId="{B4E7EF23-1FB5-435A-ABBF-3ABC377AB140}">
      <dgm:prSet/>
      <dgm:spPr/>
      <dgm:t>
        <a:bodyPr/>
        <a:lstStyle/>
        <a:p>
          <a:endParaRPr lang="ru-RU" sz="1800"/>
        </a:p>
      </dgm:t>
    </dgm:pt>
    <dgm:pt modelId="{C59E8D8A-E978-4C17-9A5D-48A605F3A97F}" type="sibTrans" cxnId="{B4E7EF23-1FB5-435A-ABBF-3ABC377AB140}">
      <dgm:prSet/>
      <dgm:spPr/>
      <dgm:t>
        <a:bodyPr/>
        <a:lstStyle/>
        <a:p>
          <a:endParaRPr lang="ru-RU" sz="1800"/>
        </a:p>
      </dgm:t>
    </dgm:pt>
    <dgm:pt modelId="{9B37640B-5B62-4C94-9937-4F5EF3E114F6}">
      <dgm:prSet phldrT="[Текст]" custT="1"/>
      <dgm:spPr/>
      <dgm:t>
        <a:bodyPr/>
        <a:lstStyle/>
        <a:p>
          <a:r>
            <a:rPr lang="ru-RU" sz="1800" dirty="0" smtClean="0"/>
            <a:t>   </a:t>
          </a:r>
          <a:r>
            <a:rPr lang="ru-RU" sz="2000" b="1" dirty="0" smtClean="0">
              <a:solidFill>
                <a:srgbClr val="0066FF"/>
              </a:solidFill>
            </a:rPr>
            <a:t>3.   Принцип воспитывающего обучения</a:t>
          </a:r>
          <a:endParaRPr lang="ru-RU" sz="2000" b="1" dirty="0">
            <a:solidFill>
              <a:srgbClr val="0066FF"/>
            </a:solidFill>
          </a:endParaRPr>
        </a:p>
      </dgm:t>
    </dgm:pt>
    <dgm:pt modelId="{D10479D0-2DED-4FB9-B4F9-97AB0D0B011C}" type="parTrans" cxnId="{A7944F2C-FF88-48E0-B591-55DD9F792FB7}">
      <dgm:prSet/>
      <dgm:spPr/>
      <dgm:t>
        <a:bodyPr/>
        <a:lstStyle/>
        <a:p>
          <a:endParaRPr lang="ru-RU" sz="1800"/>
        </a:p>
      </dgm:t>
    </dgm:pt>
    <dgm:pt modelId="{C5C09D55-5913-4AA8-B43B-0A096C670CF5}" type="sibTrans" cxnId="{A7944F2C-FF88-48E0-B591-55DD9F792FB7}">
      <dgm:prSet/>
      <dgm:spPr/>
      <dgm:t>
        <a:bodyPr/>
        <a:lstStyle/>
        <a:p>
          <a:endParaRPr lang="ru-RU" sz="1800"/>
        </a:p>
      </dgm:t>
    </dgm:pt>
    <dgm:pt modelId="{5C4C1044-11B6-46DD-8A69-956125A096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66FF"/>
              </a:solidFill>
            </a:rPr>
            <a:t>    4.  </a:t>
          </a:r>
          <a:r>
            <a:rPr lang="ru-RU" sz="2000" b="1" dirty="0" smtClean="0">
              <a:solidFill>
                <a:srgbClr val="0066FF"/>
              </a:solidFill>
            </a:rPr>
            <a:t>Принцип развивающего обучения</a:t>
          </a:r>
          <a:endParaRPr lang="ru-RU" sz="2000" b="1" dirty="0">
            <a:solidFill>
              <a:srgbClr val="0066FF"/>
            </a:solidFill>
          </a:endParaRPr>
        </a:p>
      </dgm:t>
    </dgm:pt>
    <dgm:pt modelId="{C94E09DF-0BB4-4279-B01A-22651966F5E7}" type="parTrans" cxnId="{953B8D16-4F8D-4E80-AB85-EC954D26241D}">
      <dgm:prSet/>
      <dgm:spPr/>
      <dgm:t>
        <a:bodyPr/>
        <a:lstStyle/>
        <a:p>
          <a:endParaRPr lang="ru-RU" sz="1800"/>
        </a:p>
      </dgm:t>
    </dgm:pt>
    <dgm:pt modelId="{DC0A6CAD-8730-4D3A-BBF2-167269335DDE}" type="sibTrans" cxnId="{953B8D16-4F8D-4E80-AB85-EC954D26241D}">
      <dgm:prSet/>
      <dgm:spPr/>
      <dgm:t>
        <a:bodyPr/>
        <a:lstStyle/>
        <a:p>
          <a:endParaRPr lang="ru-RU" sz="1800"/>
        </a:p>
      </dgm:t>
    </dgm:pt>
    <dgm:pt modelId="{7DF3E621-BC34-4F42-A164-D5D896D3110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66FF"/>
              </a:solidFill>
            </a:rPr>
            <a:t>    5.  </a:t>
          </a:r>
          <a:r>
            <a:rPr lang="ru-RU" sz="2000" b="1" dirty="0" smtClean="0">
              <a:solidFill>
                <a:srgbClr val="0066FF"/>
              </a:solidFill>
            </a:rPr>
            <a:t>Принцип </a:t>
          </a:r>
          <a:r>
            <a:rPr lang="ru-RU" sz="2000" b="1" dirty="0" err="1" smtClean="0">
              <a:solidFill>
                <a:srgbClr val="0066FF"/>
              </a:solidFill>
            </a:rPr>
            <a:t>гуманизации</a:t>
          </a:r>
          <a:r>
            <a:rPr lang="ru-RU" sz="2000" b="1" dirty="0" smtClean="0">
              <a:solidFill>
                <a:srgbClr val="0066FF"/>
              </a:solidFill>
            </a:rPr>
            <a:t>, сотрудничества, партнёрства</a:t>
          </a:r>
          <a:endParaRPr lang="ru-RU" sz="2000" b="1" dirty="0">
            <a:solidFill>
              <a:srgbClr val="0066FF"/>
            </a:solidFill>
          </a:endParaRPr>
        </a:p>
      </dgm:t>
    </dgm:pt>
    <dgm:pt modelId="{C3CB586F-BD8F-48D7-A829-DAA8230DD269}" type="parTrans" cxnId="{C5E0F345-1E48-4C09-AAA3-44D5484407A1}">
      <dgm:prSet/>
      <dgm:spPr/>
      <dgm:t>
        <a:bodyPr/>
        <a:lstStyle/>
        <a:p>
          <a:endParaRPr lang="ru-RU" sz="1800"/>
        </a:p>
      </dgm:t>
    </dgm:pt>
    <dgm:pt modelId="{FA572D00-2D56-4A21-B5D3-8DBBB4B4FEC0}" type="sibTrans" cxnId="{C5E0F345-1E48-4C09-AAA3-44D5484407A1}">
      <dgm:prSet/>
      <dgm:spPr/>
      <dgm:t>
        <a:bodyPr/>
        <a:lstStyle/>
        <a:p>
          <a:endParaRPr lang="ru-RU" sz="1800"/>
        </a:p>
      </dgm:t>
    </dgm:pt>
    <dgm:pt modelId="{67A92FA7-6561-46D1-B8C0-A269B452B57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66FF"/>
              </a:solidFill>
            </a:rPr>
            <a:t>6.Принцип интегрированного подхода</a:t>
          </a:r>
          <a:endParaRPr lang="ru-RU" sz="2000" b="1" dirty="0">
            <a:solidFill>
              <a:srgbClr val="0066FF"/>
            </a:solidFill>
          </a:endParaRPr>
        </a:p>
      </dgm:t>
    </dgm:pt>
    <dgm:pt modelId="{FE4236FF-5DAF-48EC-9F57-7EC5BF798856}" type="parTrans" cxnId="{F3148B13-3850-4FE1-9B99-66021449551D}">
      <dgm:prSet/>
      <dgm:spPr/>
      <dgm:t>
        <a:bodyPr/>
        <a:lstStyle/>
        <a:p>
          <a:endParaRPr lang="ru-RU" sz="1800"/>
        </a:p>
      </dgm:t>
    </dgm:pt>
    <dgm:pt modelId="{A574C2B5-04CF-48B4-925E-26A22A368BAC}" type="sibTrans" cxnId="{F3148B13-3850-4FE1-9B99-66021449551D}">
      <dgm:prSet/>
      <dgm:spPr/>
      <dgm:t>
        <a:bodyPr/>
        <a:lstStyle/>
        <a:p>
          <a:endParaRPr lang="ru-RU" sz="1800"/>
        </a:p>
      </dgm:t>
    </dgm:pt>
    <dgm:pt modelId="{61020176-B577-4BC8-889A-214EC4429E1B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66FF"/>
              </a:solidFill>
            </a:rPr>
            <a:t>8.Принцип доступности материала</a:t>
          </a:r>
          <a:endParaRPr lang="ru-RU" sz="2000" b="1" dirty="0">
            <a:solidFill>
              <a:srgbClr val="0066FF"/>
            </a:solidFill>
          </a:endParaRPr>
        </a:p>
      </dgm:t>
    </dgm:pt>
    <dgm:pt modelId="{0A732382-C5EF-4718-9534-7C10080A4347}" type="parTrans" cxnId="{2FBECCEB-9033-40FB-A532-C34456789B68}">
      <dgm:prSet/>
      <dgm:spPr/>
      <dgm:t>
        <a:bodyPr/>
        <a:lstStyle/>
        <a:p>
          <a:endParaRPr lang="ru-RU" sz="1800"/>
        </a:p>
      </dgm:t>
    </dgm:pt>
    <dgm:pt modelId="{05939070-0DE4-4FEF-B38A-F20F23418FE9}" type="sibTrans" cxnId="{2FBECCEB-9033-40FB-A532-C34456789B68}">
      <dgm:prSet/>
      <dgm:spPr/>
      <dgm:t>
        <a:bodyPr/>
        <a:lstStyle/>
        <a:p>
          <a:endParaRPr lang="ru-RU" sz="1800"/>
        </a:p>
      </dgm:t>
    </dgm:pt>
    <dgm:pt modelId="{01B20B12-FD83-4B8D-BBC1-761D8DBA758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66FF"/>
              </a:solidFill>
            </a:rPr>
            <a:t>9.Принцип повторности материала</a:t>
          </a:r>
          <a:endParaRPr lang="ru-RU" sz="2000" b="1" dirty="0">
            <a:solidFill>
              <a:srgbClr val="0066FF"/>
            </a:solidFill>
          </a:endParaRPr>
        </a:p>
      </dgm:t>
    </dgm:pt>
    <dgm:pt modelId="{D7C9DB85-70FF-4751-B589-BAFCD605EB96}" type="parTrans" cxnId="{1F0ADB9D-FA53-4836-B914-43A44340D9B4}">
      <dgm:prSet/>
      <dgm:spPr/>
      <dgm:t>
        <a:bodyPr/>
        <a:lstStyle/>
        <a:p>
          <a:endParaRPr lang="ru-RU" sz="1800"/>
        </a:p>
      </dgm:t>
    </dgm:pt>
    <dgm:pt modelId="{788C66F3-22EA-4541-9D08-A076220C9023}" type="sibTrans" cxnId="{1F0ADB9D-FA53-4836-B914-43A44340D9B4}">
      <dgm:prSet/>
      <dgm:spPr/>
      <dgm:t>
        <a:bodyPr/>
        <a:lstStyle/>
        <a:p>
          <a:endParaRPr lang="ru-RU" sz="1800"/>
        </a:p>
      </dgm:t>
    </dgm:pt>
    <dgm:pt modelId="{F5FB4EB7-A054-469B-8B24-B59AC300B3B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0066FF"/>
              </a:solidFill>
            </a:rPr>
            <a:t>10.Принцип построения содержания от простого к сложному</a:t>
          </a:r>
          <a:endParaRPr lang="ru-RU" sz="2000" b="1" dirty="0">
            <a:solidFill>
              <a:srgbClr val="0066FF"/>
            </a:solidFill>
          </a:endParaRPr>
        </a:p>
      </dgm:t>
    </dgm:pt>
    <dgm:pt modelId="{3D2FF0BA-E65F-43B7-8BD5-7ACCA4242657}" type="parTrans" cxnId="{F7B9EB4B-8493-4DFA-86D6-D0E41BD12085}">
      <dgm:prSet/>
      <dgm:spPr/>
      <dgm:t>
        <a:bodyPr/>
        <a:lstStyle/>
        <a:p>
          <a:endParaRPr lang="ru-RU" sz="1800"/>
        </a:p>
      </dgm:t>
    </dgm:pt>
    <dgm:pt modelId="{51591DA7-7599-4877-9A6B-169BE97DA694}" type="sibTrans" cxnId="{F7B9EB4B-8493-4DFA-86D6-D0E41BD12085}">
      <dgm:prSet/>
      <dgm:spPr/>
      <dgm:t>
        <a:bodyPr/>
        <a:lstStyle/>
        <a:p>
          <a:endParaRPr lang="ru-RU" sz="1800"/>
        </a:p>
      </dgm:t>
    </dgm:pt>
    <dgm:pt modelId="{69A6223A-1751-4688-A469-9B35F76CC204}" type="pres">
      <dgm:prSet presAssocID="{7C1BD3D9-2087-4007-AD3C-922B9B08CC64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C597E46-8E63-4CF2-8383-2638CD6CFE22}" type="pres">
      <dgm:prSet presAssocID="{DA2D34B8-D572-42B3-B079-5F28EBCBEA69}" presName="root" presStyleCnt="0">
        <dgm:presLayoutVars>
          <dgm:chMax/>
          <dgm:chPref/>
        </dgm:presLayoutVars>
      </dgm:prSet>
      <dgm:spPr/>
    </dgm:pt>
    <dgm:pt modelId="{6DE8FC72-C782-4617-A704-DA339117740F}" type="pres">
      <dgm:prSet presAssocID="{DA2D34B8-D572-42B3-B079-5F28EBCBEA69}" presName="rootComposite" presStyleCnt="0">
        <dgm:presLayoutVars/>
      </dgm:prSet>
      <dgm:spPr/>
    </dgm:pt>
    <dgm:pt modelId="{4EE48973-F3DB-4C3F-A7E8-CCD9C4CDD6D9}" type="pres">
      <dgm:prSet presAssocID="{DA2D34B8-D572-42B3-B079-5F28EBCBEA69}" presName="ParentAccent" presStyleLbl="alignNode1" presStyleIdx="0" presStyleCnt="2" custScaleX="141976" custLinFactNeighborX="10920" custLinFactNeighborY="-26765"/>
      <dgm:spPr/>
    </dgm:pt>
    <dgm:pt modelId="{52D308A2-4675-40C9-BAC8-33FD55F07FBE}" type="pres">
      <dgm:prSet presAssocID="{DA2D34B8-D572-42B3-B079-5F28EBCBEA69}" presName="ParentSmallAccent" presStyleLbl="fgAcc1" presStyleIdx="0" presStyleCnt="2" custScaleX="133541" custScaleY="120843" custLinFactNeighborX="83108" custLinFactNeighborY="-77775"/>
      <dgm:spPr/>
    </dgm:pt>
    <dgm:pt modelId="{0D115E08-786E-485F-81F8-74389064C27E}" type="pres">
      <dgm:prSet presAssocID="{DA2D34B8-D572-42B3-B079-5F28EBCBEA69}" presName="Parent" presStyleLbl="revTx" presStyleIdx="0" presStyleCnt="8" custScaleX="120636" custLinFactNeighborX="2335" custLinFactNeighborY="92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CC70F-92B3-455B-B6D4-234B113E5EBF}" type="pres">
      <dgm:prSet presAssocID="{DA2D34B8-D572-42B3-B079-5F28EBCBEA69}" presName="childShape" presStyleCnt="0">
        <dgm:presLayoutVars>
          <dgm:chMax val="0"/>
          <dgm:chPref val="0"/>
        </dgm:presLayoutVars>
      </dgm:prSet>
      <dgm:spPr/>
    </dgm:pt>
    <dgm:pt modelId="{B1543207-475E-4546-BE7E-AA7FA22DF6FE}" type="pres">
      <dgm:prSet presAssocID="{9B37640B-5B62-4C94-9937-4F5EF3E114F6}" presName="childComposite" presStyleCnt="0">
        <dgm:presLayoutVars>
          <dgm:chMax val="0"/>
          <dgm:chPref val="0"/>
        </dgm:presLayoutVars>
      </dgm:prSet>
      <dgm:spPr/>
    </dgm:pt>
    <dgm:pt modelId="{44A0D8E9-B128-4B76-9258-E6E953BCD223}" type="pres">
      <dgm:prSet presAssocID="{9B37640B-5B62-4C94-9937-4F5EF3E114F6}" presName="ChildAccent" presStyleLbl="solidFgAcc1" presStyleIdx="0" presStyleCnt="6" custScaleX="195338" custScaleY="158076" custLinFactX="200000" custLinFactY="-35291" custLinFactNeighborX="256327" custLinFactNeighborY="-100000"/>
      <dgm:spPr/>
    </dgm:pt>
    <dgm:pt modelId="{928546EB-4D66-4B0E-8B2F-1371F2F503DC}" type="pres">
      <dgm:prSet presAssocID="{9B37640B-5B62-4C94-9937-4F5EF3E114F6}" presName="Child" presStyleLbl="revTx" presStyleIdx="1" presStyleCnt="8" custScaleX="142137" custLinFactNeighborX="40937" custLinFactNeighborY="-319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3B862-430D-48CA-BAE6-5E2ABF610CCB}" type="pres">
      <dgm:prSet presAssocID="{5C4C1044-11B6-46DD-8A69-956125A096CA}" presName="childComposite" presStyleCnt="0">
        <dgm:presLayoutVars>
          <dgm:chMax val="0"/>
          <dgm:chPref val="0"/>
        </dgm:presLayoutVars>
      </dgm:prSet>
      <dgm:spPr/>
    </dgm:pt>
    <dgm:pt modelId="{7F6A3B5C-BF8E-4076-9A10-65BDB20C685C}" type="pres">
      <dgm:prSet presAssocID="{5C4C1044-11B6-46DD-8A69-956125A096CA}" presName="ChildAccent" presStyleLbl="solidFgAcc1" presStyleIdx="1" presStyleCnt="6" custScaleX="161841" custLinFactX="336905" custLinFactY="-37445" custLinFactNeighborX="400000" custLinFactNeighborY="-100000"/>
      <dgm:spPr/>
    </dgm:pt>
    <dgm:pt modelId="{2C620540-A545-4E60-A592-B3F5518E0E34}" type="pres">
      <dgm:prSet presAssocID="{5C4C1044-11B6-46DD-8A69-956125A096CA}" presName="Child" presStyleLbl="revTx" presStyleIdx="2" presStyleCnt="8" custScaleX="145146" custLinFactNeighborX="64185" custLinFactNeighborY="-304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EBE80-25F1-4F55-9369-84143BBE3F1D}" type="pres">
      <dgm:prSet presAssocID="{7DF3E621-BC34-4F42-A164-D5D896D3110B}" presName="childComposite" presStyleCnt="0">
        <dgm:presLayoutVars>
          <dgm:chMax val="0"/>
          <dgm:chPref val="0"/>
        </dgm:presLayoutVars>
      </dgm:prSet>
      <dgm:spPr/>
    </dgm:pt>
    <dgm:pt modelId="{78F65720-D9F0-4918-B11A-1BADDEA8A933}" type="pres">
      <dgm:prSet presAssocID="{7DF3E621-BC34-4F42-A164-D5D896D3110B}" presName="ChildAccent" presStyleLbl="solidFgAcc1" presStyleIdx="2" presStyleCnt="6" custScaleX="161839" custLinFactX="429445" custLinFactY="-23185" custLinFactNeighborX="500000" custLinFactNeighborY="-100000"/>
      <dgm:spPr/>
    </dgm:pt>
    <dgm:pt modelId="{CB9FF0DC-4D21-4BB0-98E5-7A2E68690E99}" type="pres">
      <dgm:prSet presAssocID="{7DF3E621-BC34-4F42-A164-D5D896D3110B}" presName="Child" presStyleLbl="revTx" presStyleIdx="3" presStyleCnt="8" custScaleX="121831" custLinFactNeighborX="67182" custLinFactNeighborY="-242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31489-CA9A-459C-88DB-4AFC577FFE4E}" type="pres">
      <dgm:prSet presAssocID="{67A92FA7-6561-46D1-B8C0-A269B452B572}" presName="root" presStyleCnt="0">
        <dgm:presLayoutVars>
          <dgm:chMax/>
          <dgm:chPref/>
        </dgm:presLayoutVars>
      </dgm:prSet>
      <dgm:spPr/>
    </dgm:pt>
    <dgm:pt modelId="{A6F36742-7BFA-45D0-A710-43B91875A461}" type="pres">
      <dgm:prSet presAssocID="{67A92FA7-6561-46D1-B8C0-A269B452B572}" presName="rootComposite" presStyleCnt="0">
        <dgm:presLayoutVars/>
      </dgm:prSet>
      <dgm:spPr/>
    </dgm:pt>
    <dgm:pt modelId="{E5C56D2C-2179-452C-9BD1-A26BE04B5317}" type="pres">
      <dgm:prSet presAssocID="{67A92FA7-6561-46D1-B8C0-A269B452B572}" presName="ParentAccent" presStyleLbl="alignNode1" presStyleIdx="1" presStyleCnt="2" custLinFactX="-26596" custLinFactY="335833" custLinFactNeighborX="-100000" custLinFactNeighborY="400000"/>
      <dgm:spPr/>
    </dgm:pt>
    <dgm:pt modelId="{7C443D44-3E71-497E-AB58-F7795663C841}" type="pres">
      <dgm:prSet presAssocID="{67A92FA7-6561-46D1-B8C0-A269B452B572}" presName="ParentSmallAccent" presStyleLbl="fgAcc1" presStyleIdx="1" presStyleCnt="2" custLinFactX="-812698" custLinFactY="533652" custLinFactNeighborX="-900000" custLinFactNeighborY="600000"/>
      <dgm:spPr/>
    </dgm:pt>
    <dgm:pt modelId="{A4EDD8D8-6D60-4CBF-8FB2-373FD04B1FE1}" type="pres">
      <dgm:prSet presAssocID="{67A92FA7-6561-46D1-B8C0-A269B452B572}" presName="Parent" presStyleLbl="revTx" presStyleIdx="4" presStyleCnt="8" custScaleX="136824" custScaleY="99608" custLinFactX="-31341" custLinFactY="200000" custLinFactNeighborX="-100000" custLinFactNeighborY="208789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007F2-5B73-40F5-BC8E-2B2F8CBEC239}" type="pres">
      <dgm:prSet presAssocID="{67A92FA7-6561-46D1-B8C0-A269B452B572}" presName="childShape" presStyleCnt="0">
        <dgm:presLayoutVars>
          <dgm:chMax val="0"/>
          <dgm:chPref val="0"/>
        </dgm:presLayoutVars>
      </dgm:prSet>
      <dgm:spPr/>
    </dgm:pt>
    <dgm:pt modelId="{24FE2097-2DD0-4A31-9750-DD01DCDB4758}" type="pres">
      <dgm:prSet presAssocID="{61020176-B577-4BC8-889A-214EC4429E1B}" presName="childComposite" presStyleCnt="0">
        <dgm:presLayoutVars>
          <dgm:chMax val="0"/>
          <dgm:chPref val="0"/>
        </dgm:presLayoutVars>
      </dgm:prSet>
      <dgm:spPr/>
    </dgm:pt>
    <dgm:pt modelId="{6EA1BA29-8922-4A37-BE2F-0F09F3E5976B}" type="pres">
      <dgm:prSet presAssocID="{61020176-B577-4BC8-889A-214EC4429E1B}" presName="ChildAccent" presStyleLbl="solidFgAcc1" presStyleIdx="3" presStyleCnt="6" custLinFactX="-577872" custLinFactY="600000" custLinFactNeighborX="-600000" custLinFactNeighborY="654199"/>
      <dgm:spPr/>
    </dgm:pt>
    <dgm:pt modelId="{E26C9C00-7AE1-4315-B6AC-A8DAB6EFC569}" type="pres">
      <dgm:prSet presAssocID="{61020176-B577-4BC8-889A-214EC4429E1B}" presName="Child" presStyleLbl="revTx" presStyleIdx="5" presStyleCnt="8" custScaleX="147936" custScaleY="60021" custLinFactX="-3760" custLinFactY="200000" custLinFactNeighborX="-100000" custLinFactNeighborY="2870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FECEB-C2B7-4088-81AC-49D24BBC0040}" type="pres">
      <dgm:prSet presAssocID="{01B20B12-FD83-4B8D-BBC1-761D8DBA7585}" presName="childComposite" presStyleCnt="0">
        <dgm:presLayoutVars>
          <dgm:chMax val="0"/>
          <dgm:chPref val="0"/>
        </dgm:presLayoutVars>
      </dgm:prSet>
      <dgm:spPr/>
    </dgm:pt>
    <dgm:pt modelId="{E9A2FFEF-B2CC-44DB-8100-610CA2779656}" type="pres">
      <dgm:prSet presAssocID="{01B20B12-FD83-4B8D-BBC1-761D8DBA7585}" presName="ChildAccent" presStyleLbl="solidFgAcc1" presStyleIdx="4" presStyleCnt="6" custScaleX="161840" custLinFactX="-997356" custLinFactY="200000" custLinFactNeighborX="-1000000" custLinFactNeighborY="288193"/>
      <dgm:spPr>
        <a:noFill/>
      </dgm:spPr>
    </dgm:pt>
    <dgm:pt modelId="{BB3442F6-F7FB-47F9-969F-ABA792F8CA3F}" type="pres">
      <dgm:prSet presAssocID="{01B20B12-FD83-4B8D-BBC1-761D8DBA7585}" presName="Child" presStyleLbl="revTx" presStyleIdx="6" presStyleCnt="8" custScaleX="144783" custScaleY="87734" custLinFactY="200000" custLinFactNeighborX="-84692" custLinFactNeighborY="2731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C5DF3-7D6B-47A1-AF03-1D492C0FCFE4}" type="pres">
      <dgm:prSet presAssocID="{F5FB4EB7-A054-469B-8B24-B59AC300B3B9}" presName="childComposite" presStyleCnt="0">
        <dgm:presLayoutVars>
          <dgm:chMax val="0"/>
          <dgm:chPref val="0"/>
        </dgm:presLayoutVars>
      </dgm:prSet>
      <dgm:spPr/>
    </dgm:pt>
    <dgm:pt modelId="{62FDF01F-D7D9-4A1E-80E7-DC0F4153C410}" type="pres">
      <dgm:prSet presAssocID="{F5FB4EB7-A054-469B-8B24-B59AC300B3B9}" presName="ChildAccent" presStyleLbl="solidFgAcc1" presStyleIdx="5" presStyleCnt="6" custScaleX="209201" custScaleY="147362" custLinFactX="-150984" custLinFactY="500000" custLinFactNeighborX="-200000" custLinFactNeighborY="517994"/>
      <dgm:spPr/>
    </dgm:pt>
    <dgm:pt modelId="{F04BCFDB-FCAB-49FA-9A95-4B69B76D52CC}" type="pres">
      <dgm:prSet presAssocID="{F5FB4EB7-A054-469B-8B24-B59AC300B3B9}" presName="Child" presStyleLbl="revTx" presStyleIdx="7" presStyleCnt="8" custScaleX="144975" custScaleY="94133" custLinFactY="200000" custLinFactNeighborX="-17829" custLinFactNeighborY="292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E0F345-1E48-4C09-AAA3-44D5484407A1}" srcId="{DA2D34B8-D572-42B3-B079-5F28EBCBEA69}" destId="{7DF3E621-BC34-4F42-A164-D5D896D3110B}" srcOrd="2" destOrd="0" parTransId="{C3CB586F-BD8F-48D7-A829-DAA8230DD269}" sibTransId="{FA572D00-2D56-4A21-B5D3-8DBBB4B4FEC0}"/>
    <dgm:cxn modelId="{1F0ADB9D-FA53-4836-B914-43A44340D9B4}" srcId="{67A92FA7-6561-46D1-B8C0-A269B452B572}" destId="{01B20B12-FD83-4B8D-BBC1-761D8DBA7585}" srcOrd="1" destOrd="0" parTransId="{D7C9DB85-70FF-4751-B589-BAFCD605EB96}" sibTransId="{788C66F3-22EA-4541-9D08-A076220C9023}"/>
    <dgm:cxn modelId="{4136888B-3F76-44E9-ADD2-7CAA8873ECD8}" type="presOf" srcId="{5C4C1044-11B6-46DD-8A69-956125A096CA}" destId="{2C620540-A545-4E60-A592-B3F5518E0E34}" srcOrd="0" destOrd="0" presId="urn:microsoft.com/office/officeart/2008/layout/SquareAccentList"/>
    <dgm:cxn modelId="{2FBECCEB-9033-40FB-A532-C34456789B68}" srcId="{67A92FA7-6561-46D1-B8C0-A269B452B572}" destId="{61020176-B577-4BC8-889A-214EC4429E1B}" srcOrd="0" destOrd="0" parTransId="{0A732382-C5EF-4718-9534-7C10080A4347}" sibTransId="{05939070-0DE4-4FEF-B38A-F20F23418FE9}"/>
    <dgm:cxn modelId="{F3148B13-3850-4FE1-9B99-66021449551D}" srcId="{7C1BD3D9-2087-4007-AD3C-922B9B08CC64}" destId="{67A92FA7-6561-46D1-B8C0-A269B452B572}" srcOrd="1" destOrd="0" parTransId="{FE4236FF-5DAF-48EC-9F57-7EC5BF798856}" sibTransId="{A574C2B5-04CF-48B4-925E-26A22A368BAC}"/>
    <dgm:cxn modelId="{DE71CABB-FDA6-49D0-BF48-5726B144D512}" type="presOf" srcId="{67A92FA7-6561-46D1-B8C0-A269B452B572}" destId="{A4EDD8D8-6D60-4CBF-8FB2-373FD04B1FE1}" srcOrd="0" destOrd="0" presId="urn:microsoft.com/office/officeart/2008/layout/SquareAccentList"/>
    <dgm:cxn modelId="{B4E7EF23-1FB5-435A-ABBF-3ABC377AB140}" srcId="{7C1BD3D9-2087-4007-AD3C-922B9B08CC64}" destId="{DA2D34B8-D572-42B3-B079-5F28EBCBEA69}" srcOrd="0" destOrd="0" parTransId="{D46EAE08-9548-407F-9999-193562C57D6F}" sibTransId="{C59E8D8A-E978-4C17-9A5D-48A605F3A97F}"/>
    <dgm:cxn modelId="{ECED3269-CA8B-4C54-901C-03540B15C9EC}" type="presOf" srcId="{61020176-B577-4BC8-889A-214EC4429E1B}" destId="{E26C9C00-7AE1-4315-B6AC-A8DAB6EFC569}" srcOrd="0" destOrd="0" presId="urn:microsoft.com/office/officeart/2008/layout/SquareAccentList"/>
    <dgm:cxn modelId="{E4BE3A92-EE0A-44D4-973E-0C7EE6C6A07B}" type="presOf" srcId="{9B37640B-5B62-4C94-9937-4F5EF3E114F6}" destId="{928546EB-4D66-4B0E-8B2F-1371F2F503DC}" srcOrd="0" destOrd="0" presId="urn:microsoft.com/office/officeart/2008/layout/SquareAccentList"/>
    <dgm:cxn modelId="{953B8D16-4F8D-4E80-AB85-EC954D26241D}" srcId="{DA2D34B8-D572-42B3-B079-5F28EBCBEA69}" destId="{5C4C1044-11B6-46DD-8A69-956125A096CA}" srcOrd="1" destOrd="0" parTransId="{C94E09DF-0BB4-4279-B01A-22651966F5E7}" sibTransId="{DC0A6CAD-8730-4D3A-BBF2-167269335DDE}"/>
    <dgm:cxn modelId="{7BAE0A22-2367-413F-BF27-95FE1F662B81}" type="presOf" srcId="{01B20B12-FD83-4B8D-BBC1-761D8DBA7585}" destId="{BB3442F6-F7FB-47F9-969F-ABA792F8CA3F}" srcOrd="0" destOrd="0" presId="urn:microsoft.com/office/officeart/2008/layout/SquareAccentList"/>
    <dgm:cxn modelId="{998D7FAE-2143-40E8-A05C-9790EDD9D0A1}" type="presOf" srcId="{7DF3E621-BC34-4F42-A164-D5D896D3110B}" destId="{CB9FF0DC-4D21-4BB0-98E5-7A2E68690E99}" srcOrd="0" destOrd="0" presId="urn:microsoft.com/office/officeart/2008/layout/SquareAccentList"/>
    <dgm:cxn modelId="{F7B9EB4B-8493-4DFA-86D6-D0E41BD12085}" srcId="{67A92FA7-6561-46D1-B8C0-A269B452B572}" destId="{F5FB4EB7-A054-469B-8B24-B59AC300B3B9}" srcOrd="2" destOrd="0" parTransId="{3D2FF0BA-E65F-43B7-8BD5-7ACCA4242657}" sibTransId="{51591DA7-7599-4877-9A6B-169BE97DA694}"/>
    <dgm:cxn modelId="{59FAB1EB-E749-4B68-AD56-583900D0EDC8}" type="presOf" srcId="{DA2D34B8-D572-42B3-B079-5F28EBCBEA69}" destId="{0D115E08-786E-485F-81F8-74389064C27E}" srcOrd="0" destOrd="0" presId="urn:microsoft.com/office/officeart/2008/layout/SquareAccentList"/>
    <dgm:cxn modelId="{AF88EC35-77E2-4D60-BCDC-77BE2F946BCD}" type="presOf" srcId="{7C1BD3D9-2087-4007-AD3C-922B9B08CC64}" destId="{69A6223A-1751-4688-A469-9B35F76CC204}" srcOrd="0" destOrd="0" presId="urn:microsoft.com/office/officeart/2008/layout/SquareAccentList"/>
    <dgm:cxn modelId="{8FCF43B4-1C40-49CA-B1B2-59B5BEB6100C}" type="presOf" srcId="{F5FB4EB7-A054-469B-8B24-B59AC300B3B9}" destId="{F04BCFDB-FCAB-49FA-9A95-4B69B76D52CC}" srcOrd="0" destOrd="0" presId="urn:microsoft.com/office/officeart/2008/layout/SquareAccentList"/>
    <dgm:cxn modelId="{A7944F2C-FF88-48E0-B591-55DD9F792FB7}" srcId="{DA2D34B8-D572-42B3-B079-5F28EBCBEA69}" destId="{9B37640B-5B62-4C94-9937-4F5EF3E114F6}" srcOrd="0" destOrd="0" parTransId="{D10479D0-2DED-4FB9-B4F9-97AB0D0B011C}" sibTransId="{C5C09D55-5913-4AA8-B43B-0A096C670CF5}"/>
    <dgm:cxn modelId="{9A18E4A4-6813-4D45-9371-110812A8D0DA}" type="presParOf" srcId="{69A6223A-1751-4688-A469-9B35F76CC204}" destId="{4C597E46-8E63-4CF2-8383-2638CD6CFE22}" srcOrd="0" destOrd="0" presId="urn:microsoft.com/office/officeart/2008/layout/SquareAccentList"/>
    <dgm:cxn modelId="{84FF3F8B-1777-41B1-9669-A09193345603}" type="presParOf" srcId="{4C597E46-8E63-4CF2-8383-2638CD6CFE22}" destId="{6DE8FC72-C782-4617-A704-DA339117740F}" srcOrd="0" destOrd="0" presId="urn:microsoft.com/office/officeart/2008/layout/SquareAccentList"/>
    <dgm:cxn modelId="{BDF6F85F-1EBF-487B-839B-003699737329}" type="presParOf" srcId="{6DE8FC72-C782-4617-A704-DA339117740F}" destId="{4EE48973-F3DB-4C3F-A7E8-CCD9C4CDD6D9}" srcOrd="0" destOrd="0" presId="urn:microsoft.com/office/officeart/2008/layout/SquareAccentList"/>
    <dgm:cxn modelId="{DD46150C-548D-450A-A376-024A0A751645}" type="presParOf" srcId="{6DE8FC72-C782-4617-A704-DA339117740F}" destId="{52D308A2-4675-40C9-BAC8-33FD55F07FBE}" srcOrd="1" destOrd="0" presId="urn:microsoft.com/office/officeart/2008/layout/SquareAccentList"/>
    <dgm:cxn modelId="{62DE7823-EA82-4CA3-8008-C539C4FC24B3}" type="presParOf" srcId="{6DE8FC72-C782-4617-A704-DA339117740F}" destId="{0D115E08-786E-485F-81F8-74389064C27E}" srcOrd="2" destOrd="0" presId="urn:microsoft.com/office/officeart/2008/layout/SquareAccentList"/>
    <dgm:cxn modelId="{F88A3011-44BE-4E8C-955B-7BC2F62FB438}" type="presParOf" srcId="{4C597E46-8E63-4CF2-8383-2638CD6CFE22}" destId="{F33CC70F-92B3-455B-B6D4-234B113E5EBF}" srcOrd="1" destOrd="0" presId="urn:microsoft.com/office/officeart/2008/layout/SquareAccentList"/>
    <dgm:cxn modelId="{98BFF332-FDCA-4E59-B491-00ED257A78BC}" type="presParOf" srcId="{F33CC70F-92B3-455B-B6D4-234B113E5EBF}" destId="{B1543207-475E-4546-BE7E-AA7FA22DF6FE}" srcOrd="0" destOrd="0" presId="urn:microsoft.com/office/officeart/2008/layout/SquareAccentList"/>
    <dgm:cxn modelId="{47224983-F3B0-4F99-ADF0-B3B0A4427BBB}" type="presParOf" srcId="{B1543207-475E-4546-BE7E-AA7FA22DF6FE}" destId="{44A0D8E9-B128-4B76-9258-E6E953BCD223}" srcOrd="0" destOrd="0" presId="urn:microsoft.com/office/officeart/2008/layout/SquareAccentList"/>
    <dgm:cxn modelId="{3D5351AE-D6F2-47D4-B8E8-AEEC90329B56}" type="presParOf" srcId="{B1543207-475E-4546-BE7E-AA7FA22DF6FE}" destId="{928546EB-4D66-4B0E-8B2F-1371F2F503DC}" srcOrd="1" destOrd="0" presId="urn:microsoft.com/office/officeart/2008/layout/SquareAccentList"/>
    <dgm:cxn modelId="{62E9F50D-FBDD-47C1-9552-C97B3B6DB0E0}" type="presParOf" srcId="{F33CC70F-92B3-455B-B6D4-234B113E5EBF}" destId="{67B3B862-430D-48CA-BAE6-5E2ABF610CCB}" srcOrd="1" destOrd="0" presId="urn:microsoft.com/office/officeart/2008/layout/SquareAccentList"/>
    <dgm:cxn modelId="{027296B5-EF5F-45FC-8E37-51A8EEE73F77}" type="presParOf" srcId="{67B3B862-430D-48CA-BAE6-5E2ABF610CCB}" destId="{7F6A3B5C-BF8E-4076-9A10-65BDB20C685C}" srcOrd="0" destOrd="0" presId="urn:microsoft.com/office/officeart/2008/layout/SquareAccentList"/>
    <dgm:cxn modelId="{DE69FDD4-5AB4-42B7-9C48-3E6FACB3D85E}" type="presParOf" srcId="{67B3B862-430D-48CA-BAE6-5E2ABF610CCB}" destId="{2C620540-A545-4E60-A592-B3F5518E0E34}" srcOrd="1" destOrd="0" presId="urn:microsoft.com/office/officeart/2008/layout/SquareAccentList"/>
    <dgm:cxn modelId="{2438849C-5562-4F97-99AB-9EB016B61420}" type="presParOf" srcId="{F33CC70F-92B3-455B-B6D4-234B113E5EBF}" destId="{E21EBE80-25F1-4F55-9369-84143BBE3F1D}" srcOrd="2" destOrd="0" presId="urn:microsoft.com/office/officeart/2008/layout/SquareAccentList"/>
    <dgm:cxn modelId="{8A257FB6-F1EA-4CE9-A434-D19BC2926C4B}" type="presParOf" srcId="{E21EBE80-25F1-4F55-9369-84143BBE3F1D}" destId="{78F65720-D9F0-4918-B11A-1BADDEA8A933}" srcOrd="0" destOrd="0" presId="urn:microsoft.com/office/officeart/2008/layout/SquareAccentList"/>
    <dgm:cxn modelId="{C13B51A8-0B7C-4AC3-888A-5EEC494C594C}" type="presParOf" srcId="{E21EBE80-25F1-4F55-9369-84143BBE3F1D}" destId="{CB9FF0DC-4D21-4BB0-98E5-7A2E68690E99}" srcOrd="1" destOrd="0" presId="urn:microsoft.com/office/officeart/2008/layout/SquareAccentList"/>
    <dgm:cxn modelId="{CBB91795-6EBE-40B1-82F9-D4B7C41CBE68}" type="presParOf" srcId="{69A6223A-1751-4688-A469-9B35F76CC204}" destId="{AF931489-CA9A-459C-88DB-4AFC577FFE4E}" srcOrd="1" destOrd="0" presId="urn:microsoft.com/office/officeart/2008/layout/SquareAccentList"/>
    <dgm:cxn modelId="{278061AA-55BF-4C0F-B624-7B492048B30D}" type="presParOf" srcId="{AF931489-CA9A-459C-88DB-4AFC577FFE4E}" destId="{A6F36742-7BFA-45D0-A710-43B91875A461}" srcOrd="0" destOrd="0" presId="urn:microsoft.com/office/officeart/2008/layout/SquareAccentList"/>
    <dgm:cxn modelId="{AA05D90B-234C-4E2F-B7C3-546B20917C02}" type="presParOf" srcId="{A6F36742-7BFA-45D0-A710-43B91875A461}" destId="{E5C56D2C-2179-452C-9BD1-A26BE04B5317}" srcOrd="0" destOrd="0" presId="urn:microsoft.com/office/officeart/2008/layout/SquareAccentList"/>
    <dgm:cxn modelId="{47986F7E-9B57-457F-98CD-B179C899723B}" type="presParOf" srcId="{A6F36742-7BFA-45D0-A710-43B91875A461}" destId="{7C443D44-3E71-497E-AB58-F7795663C841}" srcOrd="1" destOrd="0" presId="urn:microsoft.com/office/officeart/2008/layout/SquareAccentList"/>
    <dgm:cxn modelId="{12F85982-CDD9-48C6-9006-E454E45F18AB}" type="presParOf" srcId="{A6F36742-7BFA-45D0-A710-43B91875A461}" destId="{A4EDD8D8-6D60-4CBF-8FB2-373FD04B1FE1}" srcOrd="2" destOrd="0" presId="urn:microsoft.com/office/officeart/2008/layout/SquareAccentList"/>
    <dgm:cxn modelId="{5153AB1F-AFC6-435C-9FCA-AF69761A61A6}" type="presParOf" srcId="{AF931489-CA9A-459C-88DB-4AFC577FFE4E}" destId="{D8D007F2-5B73-40F5-BC8E-2B2F8CBEC239}" srcOrd="1" destOrd="0" presId="urn:microsoft.com/office/officeart/2008/layout/SquareAccentList"/>
    <dgm:cxn modelId="{9FBF20C1-34EA-461C-911F-27E7737DA36E}" type="presParOf" srcId="{D8D007F2-5B73-40F5-BC8E-2B2F8CBEC239}" destId="{24FE2097-2DD0-4A31-9750-DD01DCDB4758}" srcOrd="0" destOrd="0" presId="urn:microsoft.com/office/officeart/2008/layout/SquareAccentList"/>
    <dgm:cxn modelId="{F49D7D3E-7B98-46A5-9D90-321827C06A6B}" type="presParOf" srcId="{24FE2097-2DD0-4A31-9750-DD01DCDB4758}" destId="{6EA1BA29-8922-4A37-BE2F-0F09F3E5976B}" srcOrd="0" destOrd="0" presId="urn:microsoft.com/office/officeart/2008/layout/SquareAccentList"/>
    <dgm:cxn modelId="{180ABA32-A034-4607-8246-0882C7ECEDF0}" type="presParOf" srcId="{24FE2097-2DD0-4A31-9750-DD01DCDB4758}" destId="{E26C9C00-7AE1-4315-B6AC-A8DAB6EFC569}" srcOrd="1" destOrd="0" presId="urn:microsoft.com/office/officeart/2008/layout/SquareAccentList"/>
    <dgm:cxn modelId="{8E48C977-8D7C-4DC3-9ABA-E03256CA97BF}" type="presParOf" srcId="{D8D007F2-5B73-40F5-BC8E-2B2F8CBEC239}" destId="{E53FECEB-C2B7-4088-81AC-49D24BBC0040}" srcOrd="1" destOrd="0" presId="urn:microsoft.com/office/officeart/2008/layout/SquareAccentList"/>
    <dgm:cxn modelId="{257BAEEC-EFB6-473C-9D75-5FA5A2C714F5}" type="presParOf" srcId="{E53FECEB-C2B7-4088-81AC-49D24BBC0040}" destId="{E9A2FFEF-B2CC-44DB-8100-610CA2779656}" srcOrd="0" destOrd="0" presId="urn:microsoft.com/office/officeart/2008/layout/SquareAccentList"/>
    <dgm:cxn modelId="{BAF7372A-D647-410D-9F81-A6646BE41083}" type="presParOf" srcId="{E53FECEB-C2B7-4088-81AC-49D24BBC0040}" destId="{BB3442F6-F7FB-47F9-969F-ABA792F8CA3F}" srcOrd="1" destOrd="0" presId="urn:microsoft.com/office/officeart/2008/layout/SquareAccentList"/>
    <dgm:cxn modelId="{443015F8-4CBE-450F-A68C-00BC54A8042A}" type="presParOf" srcId="{D8D007F2-5B73-40F5-BC8E-2B2F8CBEC239}" destId="{0E6C5DF3-7D6B-47A1-AF03-1D492C0FCFE4}" srcOrd="2" destOrd="0" presId="urn:microsoft.com/office/officeart/2008/layout/SquareAccentList"/>
    <dgm:cxn modelId="{3C6B6AC0-3A79-489D-884A-BCFAF8E3BBE3}" type="presParOf" srcId="{0E6C5DF3-7D6B-47A1-AF03-1D492C0FCFE4}" destId="{62FDF01F-D7D9-4A1E-80E7-DC0F4153C410}" srcOrd="0" destOrd="0" presId="urn:microsoft.com/office/officeart/2008/layout/SquareAccentList"/>
    <dgm:cxn modelId="{2F263047-591C-43C3-BC86-18B1ABB1508C}" type="presParOf" srcId="{0E6C5DF3-7D6B-47A1-AF03-1D492C0FCFE4}" destId="{F04BCFDB-FCAB-49FA-9A95-4B69B76D52C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18AB46-95EA-4407-A20D-3CF43E958818}" type="doc">
      <dgm:prSet loTypeId="urn:microsoft.com/office/officeart/2008/layout/PictureStrips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BDF167A-16B7-4A8E-8043-B085C8B0458A}">
      <dgm:prSet phldrT="[Текст]" custT="1"/>
      <dgm:spPr/>
      <dgm:t>
        <a:bodyPr/>
        <a:lstStyle/>
        <a:p>
          <a:r>
            <a:rPr lang="ru-RU" sz="2400" b="1" dirty="0" err="1" smtClean="0">
              <a:solidFill>
                <a:srgbClr val="FF0000"/>
              </a:solidFill>
            </a:rPr>
            <a:t>Общедидактические</a:t>
          </a:r>
          <a:r>
            <a:rPr lang="ru-RU" sz="2400" b="1" dirty="0" smtClean="0">
              <a:solidFill>
                <a:srgbClr val="FF0000"/>
              </a:solidFill>
            </a:rPr>
            <a:t> методы:</a:t>
          </a:r>
        </a:p>
        <a:p>
          <a:r>
            <a:rPr lang="ru-RU" sz="2000" b="1" dirty="0" smtClean="0">
              <a:solidFill>
                <a:srgbClr val="0070C0"/>
              </a:solidFill>
            </a:rPr>
            <a:t>1.Информационно – рецептивный</a:t>
          </a:r>
        </a:p>
        <a:p>
          <a:r>
            <a:rPr lang="ru-RU" sz="2000" b="1" dirty="0" smtClean="0">
              <a:solidFill>
                <a:srgbClr val="0070C0"/>
              </a:solidFill>
            </a:rPr>
            <a:t>2.Репродуктивный</a:t>
          </a:r>
        </a:p>
        <a:p>
          <a:r>
            <a:rPr lang="ru-RU" sz="2000" b="1" dirty="0" smtClean="0">
              <a:solidFill>
                <a:srgbClr val="0070C0"/>
              </a:solidFill>
            </a:rPr>
            <a:t>3.Эвристический</a:t>
          </a:r>
        </a:p>
        <a:p>
          <a:r>
            <a:rPr lang="ru-RU" sz="2000" b="1" dirty="0" smtClean="0">
              <a:solidFill>
                <a:srgbClr val="0070C0"/>
              </a:solidFill>
            </a:rPr>
            <a:t>4.Исследовательский</a:t>
          </a:r>
        </a:p>
        <a:p>
          <a:endParaRPr lang="ru-RU" sz="2000" dirty="0"/>
        </a:p>
      </dgm:t>
    </dgm:pt>
    <dgm:pt modelId="{280678FC-3201-416B-8489-E65FCF0592F4}" type="parTrans" cxnId="{A6DE4438-0860-4B41-A14D-16A5354B992C}">
      <dgm:prSet/>
      <dgm:spPr/>
      <dgm:t>
        <a:bodyPr/>
        <a:lstStyle/>
        <a:p>
          <a:endParaRPr lang="ru-RU"/>
        </a:p>
      </dgm:t>
    </dgm:pt>
    <dgm:pt modelId="{76303EED-3B1D-4D73-964B-FED4F037B0A2}" type="sibTrans" cxnId="{A6DE4438-0860-4B41-A14D-16A5354B992C}">
      <dgm:prSet/>
      <dgm:spPr/>
      <dgm:t>
        <a:bodyPr/>
        <a:lstStyle/>
        <a:p>
          <a:endParaRPr lang="ru-RU"/>
        </a:p>
      </dgm:t>
    </dgm:pt>
    <dgm:pt modelId="{BED5F341-88FF-4E0D-A743-D3FD800864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EF17B1"/>
              </a:solidFill>
            </a:rPr>
            <a:t>Методы руководства:</a:t>
          </a:r>
        </a:p>
        <a:p>
          <a:r>
            <a:rPr lang="ru-RU" sz="2000" b="1" dirty="0" smtClean="0">
              <a:solidFill>
                <a:srgbClr val="7030A0"/>
              </a:solidFill>
            </a:rPr>
            <a:t>1.Наглядный</a:t>
          </a:r>
        </a:p>
        <a:p>
          <a:r>
            <a:rPr lang="ru-RU" sz="2000" b="1" dirty="0" smtClean="0">
              <a:solidFill>
                <a:srgbClr val="7030A0"/>
              </a:solidFill>
            </a:rPr>
            <a:t>2.Словесный</a:t>
          </a:r>
        </a:p>
        <a:p>
          <a:r>
            <a:rPr lang="ru-RU" sz="2000" b="1" dirty="0" smtClean="0">
              <a:solidFill>
                <a:srgbClr val="7030A0"/>
              </a:solidFill>
            </a:rPr>
            <a:t>3.Практический</a:t>
          </a:r>
          <a:endParaRPr lang="ru-RU" sz="2000" b="1" dirty="0">
            <a:solidFill>
              <a:srgbClr val="7030A0"/>
            </a:solidFill>
          </a:endParaRPr>
        </a:p>
      </dgm:t>
    </dgm:pt>
    <dgm:pt modelId="{B2FE8B87-E0DA-4ADD-9545-81EEA2B57700}" type="parTrans" cxnId="{50D2E582-A204-4754-82B5-36AD3CDE9E79}">
      <dgm:prSet/>
      <dgm:spPr/>
      <dgm:t>
        <a:bodyPr/>
        <a:lstStyle/>
        <a:p>
          <a:endParaRPr lang="ru-RU"/>
        </a:p>
      </dgm:t>
    </dgm:pt>
    <dgm:pt modelId="{59B6E108-4849-4208-A5BA-BE9362F4C843}" type="sibTrans" cxnId="{50D2E582-A204-4754-82B5-36AD3CDE9E79}">
      <dgm:prSet/>
      <dgm:spPr/>
      <dgm:t>
        <a:bodyPr/>
        <a:lstStyle/>
        <a:p>
          <a:endParaRPr lang="ru-RU"/>
        </a:p>
      </dgm:t>
    </dgm:pt>
    <dgm:pt modelId="{66409A9D-C7D2-4FBA-A8CC-EE7FBB3082D2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990033"/>
              </a:solidFill>
            </a:rPr>
            <a:t>Методы работы по ФГОС:</a:t>
          </a:r>
        </a:p>
        <a:p>
          <a:r>
            <a:rPr lang="ru-RU" sz="1800" b="1" dirty="0" smtClean="0">
              <a:solidFill>
                <a:srgbClr val="0066FF"/>
              </a:solidFill>
            </a:rPr>
            <a:t>1.Развитие индивидуальных способностей ребёнка</a:t>
          </a:r>
        </a:p>
        <a:p>
          <a:r>
            <a:rPr lang="ru-RU" sz="1800" b="1" dirty="0" smtClean="0">
              <a:solidFill>
                <a:srgbClr val="0066FF"/>
              </a:solidFill>
            </a:rPr>
            <a:t>2.Самовыражение посредством творческого рисования</a:t>
          </a:r>
        </a:p>
        <a:p>
          <a:r>
            <a:rPr lang="ru-RU" sz="1800" b="1" dirty="0" smtClean="0">
              <a:solidFill>
                <a:srgbClr val="0066FF"/>
              </a:solidFill>
            </a:rPr>
            <a:t>3.Ориентация на выставочную деятельность</a:t>
          </a:r>
          <a:endParaRPr lang="ru-RU" sz="1800" b="1" dirty="0">
            <a:solidFill>
              <a:srgbClr val="0066FF"/>
            </a:solidFill>
          </a:endParaRPr>
        </a:p>
      </dgm:t>
    </dgm:pt>
    <dgm:pt modelId="{6ECE1051-F4C5-47DE-8425-E73AAA1D06EA}" type="parTrans" cxnId="{EC9ACF40-3FB0-413A-9FAE-8D7C542D16BF}">
      <dgm:prSet/>
      <dgm:spPr/>
      <dgm:t>
        <a:bodyPr/>
        <a:lstStyle/>
        <a:p>
          <a:endParaRPr lang="ru-RU"/>
        </a:p>
      </dgm:t>
    </dgm:pt>
    <dgm:pt modelId="{EB5DB28C-4CD6-4B59-BA83-331ADAC7FD17}" type="sibTrans" cxnId="{EC9ACF40-3FB0-413A-9FAE-8D7C542D16BF}">
      <dgm:prSet/>
      <dgm:spPr/>
      <dgm:t>
        <a:bodyPr/>
        <a:lstStyle/>
        <a:p>
          <a:endParaRPr lang="ru-RU"/>
        </a:p>
      </dgm:t>
    </dgm:pt>
    <dgm:pt modelId="{335DC6A8-D80B-4450-BBC7-C55249189A2F}">
      <dgm:prSet custT="1"/>
      <dgm:spPr/>
      <dgm:t>
        <a:bodyPr/>
        <a:lstStyle/>
        <a:p>
          <a:endParaRPr lang="ru-RU" sz="1800" dirty="0"/>
        </a:p>
      </dgm:t>
    </dgm:pt>
    <dgm:pt modelId="{F67F8958-EB8D-4C8E-AA07-BF65F8499D31}" type="parTrans" cxnId="{4F6729AC-B37D-4AA3-854F-39059BDEA83E}">
      <dgm:prSet/>
      <dgm:spPr/>
      <dgm:t>
        <a:bodyPr/>
        <a:lstStyle/>
        <a:p>
          <a:endParaRPr lang="ru-RU"/>
        </a:p>
      </dgm:t>
    </dgm:pt>
    <dgm:pt modelId="{EEF2A1DB-A076-45DE-B066-2C4B29EDDAC7}" type="sibTrans" cxnId="{4F6729AC-B37D-4AA3-854F-39059BDEA83E}">
      <dgm:prSet/>
      <dgm:spPr/>
      <dgm:t>
        <a:bodyPr/>
        <a:lstStyle/>
        <a:p>
          <a:endParaRPr lang="ru-RU"/>
        </a:p>
      </dgm:t>
    </dgm:pt>
    <dgm:pt modelId="{CBAA8B5C-C3C2-4270-B310-D93D563649E0}">
      <dgm:prSet custT="1"/>
      <dgm:spPr/>
      <dgm:t>
        <a:bodyPr/>
        <a:lstStyle/>
        <a:p>
          <a:endParaRPr lang="ru-RU" sz="1800" dirty="0"/>
        </a:p>
      </dgm:t>
    </dgm:pt>
    <dgm:pt modelId="{5CD6323B-741F-4314-84BC-FACB9C740CCC}" type="parTrans" cxnId="{D5679274-06E5-42D9-8D64-9C9726D0DED3}">
      <dgm:prSet/>
      <dgm:spPr/>
      <dgm:t>
        <a:bodyPr/>
        <a:lstStyle/>
        <a:p>
          <a:endParaRPr lang="ru-RU"/>
        </a:p>
      </dgm:t>
    </dgm:pt>
    <dgm:pt modelId="{3FCB19FD-A01F-4085-AB86-46AD9402BD4F}" type="sibTrans" cxnId="{D5679274-06E5-42D9-8D64-9C9726D0DED3}">
      <dgm:prSet/>
      <dgm:spPr/>
      <dgm:t>
        <a:bodyPr/>
        <a:lstStyle/>
        <a:p>
          <a:endParaRPr lang="ru-RU"/>
        </a:p>
      </dgm:t>
    </dgm:pt>
    <dgm:pt modelId="{F8E2E415-6A57-4E49-9DFC-A00925F1C379}" type="pres">
      <dgm:prSet presAssocID="{4218AB46-95EA-4407-A20D-3CF43E9588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390963-75A3-4EF5-8A57-53DCA8DBC079}" type="pres">
      <dgm:prSet presAssocID="{4BDF167A-16B7-4A8E-8043-B085C8B0458A}" presName="composite" presStyleCnt="0"/>
      <dgm:spPr/>
    </dgm:pt>
    <dgm:pt modelId="{D86CD4C2-B5C9-44E4-8421-897E57C5DF6C}" type="pres">
      <dgm:prSet presAssocID="{4BDF167A-16B7-4A8E-8043-B085C8B0458A}" presName="rect1" presStyleLbl="trAlignAcc1" presStyleIdx="0" presStyleCnt="3" custScaleX="137074" custScaleY="134039" custLinFactNeighborX="14454" custLinFactNeighborY="12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53C7F-3832-4710-ABF6-F118606CC880}" type="pres">
      <dgm:prSet presAssocID="{4BDF167A-16B7-4A8E-8043-B085C8B0458A}" presName="rect2" presStyleLbl="fgImgPlace1" presStyleIdx="0" presStyleCnt="3" custScaleX="198587" custLinFactNeighborX="-84536" custLinFactNeighborY="1372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0" r="-50000"/>
          </a:stretch>
        </a:blipFill>
      </dgm:spPr>
      <dgm:t>
        <a:bodyPr/>
        <a:lstStyle/>
        <a:p>
          <a:endParaRPr lang="ru-RU"/>
        </a:p>
      </dgm:t>
    </dgm:pt>
    <dgm:pt modelId="{667BF3AB-1D67-421B-BFFD-BE47D354537F}" type="pres">
      <dgm:prSet presAssocID="{76303EED-3B1D-4D73-964B-FED4F037B0A2}" presName="sibTrans" presStyleCnt="0"/>
      <dgm:spPr/>
    </dgm:pt>
    <dgm:pt modelId="{F4D43332-4CD3-4054-91A5-9662EE578EDC}" type="pres">
      <dgm:prSet presAssocID="{BED5F341-88FF-4E0D-A743-D3FD800864B9}" presName="composite" presStyleCnt="0"/>
      <dgm:spPr/>
    </dgm:pt>
    <dgm:pt modelId="{F0E81D27-9C90-4529-A0CB-D0D56DEADDEE}" type="pres">
      <dgm:prSet presAssocID="{BED5F341-88FF-4E0D-A743-D3FD800864B9}" presName="rect1" presStyleLbl="trAlignAcc1" presStyleIdx="1" presStyleCnt="3" custScaleX="137581" custLinFactNeighborX="14708" custLinFactNeighborY="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BFC67-98D5-4D58-9679-8DE0DA7000BD}" type="pres">
      <dgm:prSet presAssocID="{BED5F341-88FF-4E0D-A743-D3FD800864B9}" presName="rect2" presStyleLbl="fgImgPlace1" presStyleIdx="1" presStyleCnt="3" custScaleX="198895" custLinFactNeighborX="-77319" custLinFactNeighborY="657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8000" r="-8000"/>
          </a:stretch>
        </a:blipFill>
      </dgm:spPr>
    </dgm:pt>
    <dgm:pt modelId="{1C1F217C-FA0D-4AE7-A281-C43A66DE7A76}" type="pres">
      <dgm:prSet presAssocID="{59B6E108-4849-4208-A5BA-BE9362F4C843}" presName="sibTrans" presStyleCnt="0"/>
      <dgm:spPr/>
    </dgm:pt>
    <dgm:pt modelId="{8BDC82FC-5076-475F-B448-4A5B74774BE7}" type="pres">
      <dgm:prSet presAssocID="{66409A9D-C7D2-4FBA-A8CC-EE7FBB3082D2}" presName="composite" presStyleCnt="0"/>
      <dgm:spPr/>
    </dgm:pt>
    <dgm:pt modelId="{FCCD82A6-2837-4214-BB4A-83E04BBE6E82}" type="pres">
      <dgm:prSet presAssocID="{66409A9D-C7D2-4FBA-A8CC-EE7FBB3082D2}" presName="rect1" presStyleLbl="trAlignAcc1" presStyleIdx="2" presStyleCnt="3" custScaleX="137450" custScaleY="118243" custLinFactNeighborX="14642" custLinFactNeighborY="-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D837F1-5580-4420-8085-0A5C1B99EF0C}" type="pres">
      <dgm:prSet presAssocID="{66409A9D-C7D2-4FBA-A8CC-EE7FBB3082D2}" presName="rect2" presStyleLbl="fgImgPlace1" presStyleIdx="2" presStyleCnt="3" custScaleX="213023" custLinFactNeighborX="-70255" custLinFactNeighborY="12028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033656D3-E091-42F2-819D-AE8EA5E72245}" type="presOf" srcId="{66409A9D-C7D2-4FBA-A8CC-EE7FBB3082D2}" destId="{FCCD82A6-2837-4214-BB4A-83E04BBE6E82}" srcOrd="0" destOrd="0" presId="urn:microsoft.com/office/officeart/2008/layout/PictureStrips"/>
    <dgm:cxn modelId="{A6DE4438-0860-4B41-A14D-16A5354B992C}" srcId="{4218AB46-95EA-4407-A20D-3CF43E958818}" destId="{4BDF167A-16B7-4A8E-8043-B085C8B0458A}" srcOrd="0" destOrd="0" parTransId="{280678FC-3201-416B-8489-E65FCF0592F4}" sibTransId="{76303EED-3B1D-4D73-964B-FED4F037B0A2}"/>
    <dgm:cxn modelId="{EC9ACF40-3FB0-413A-9FAE-8D7C542D16BF}" srcId="{4218AB46-95EA-4407-A20D-3CF43E958818}" destId="{66409A9D-C7D2-4FBA-A8CC-EE7FBB3082D2}" srcOrd="2" destOrd="0" parTransId="{6ECE1051-F4C5-47DE-8425-E73AAA1D06EA}" sibTransId="{EB5DB28C-4CD6-4B59-BA83-331ADAC7FD17}"/>
    <dgm:cxn modelId="{3BE0E692-8C9B-45F3-96FC-334E2EE39D8F}" type="presOf" srcId="{4218AB46-95EA-4407-A20D-3CF43E958818}" destId="{F8E2E415-6A57-4E49-9DFC-A00925F1C379}" srcOrd="0" destOrd="0" presId="urn:microsoft.com/office/officeart/2008/layout/PictureStrips"/>
    <dgm:cxn modelId="{51192E80-777B-4B8D-A706-8FEF5A97C9D5}" type="presOf" srcId="{BED5F341-88FF-4E0D-A743-D3FD800864B9}" destId="{F0E81D27-9C90-4529-A0CB-D0D56DEADDEE}" srcOrd="0" destOrd="0" presId="urn:microsoft.com/office/officeart/2008/layout/PictureStrips"/>
    <dgm:cxn modelId="{D5679274-06E5-42D9-8D64-9C9726D0DED3}" srcId="{4BDF167A-16B7-4A8E-8043-B085C8B0458A}" destId="{CBAA8B5C-C3C2-4270-B310-D93D563649E0}" srcOrd="1" destOrd="0" parTransId="{5CD6323B-741F-4314-84BC-FACB9C740CCC}" sibTransId="{3FCB19FD-A01F-4085-AB86-46AD9402BD4F}"/>
    <dgm:cxn modelId="{C58A1454-C206-4B18-B8D7-210B1B04BBAD}" type="presOf" srcId="{335DC6A8-D80B-4450-BBC7-C55249189A2F}" destId="{D86CD4C2-B5C9-44E4-8421-897E57C5DF6C}" srcOrd="0" destOrd="1" presId="urn:microsoft.com/office/officeart/2008/layout/PictureStrips"/>
    <dgm:cxn modelId="{20297C12-0ECA-459C-9175-12B015B78536}" type="presOf" srcId="{CBAA8B5C-C3C2-4270-B310-D93D563649E0}" destId="{D86CD4C2-B5C9-44E4-8421-897E57C5DF6C}" srcOrd="0" destOrd="2" presId="urn:microsoft.com/office/officeart/2008/layout/PictureStrips"/>
    <dgm:cxn modelId="{50D2E582-A204-4754-82B5-36AD3CDE9E79}" srcId="{4218AB46-95EA-4407-A20D-3CF43E958818}" destId="{BED5F341-88FF-4E0D-A743-D3FD800864B9}" srcOrd="1" destOrd="0" parTransId="{B2FE8B87-E0DA-4ADD-9545-81EEA2B57700}" sibTransId="{59B6E108-4849-4208-A5BA-BE9362F4C843}"/>
    <dgm:cxn modelId="{038E3C85-214B-41D2-A9E9-DC20EFC338F1}" type="presOf" srcId="{4BDF167A-16B7-4A8E-8043-B085C8B0458A}" destId="{D86CD4C2-B5C9-44E4-8421-897E57C5DF6C}" srcOrd="0" destOrd="0" presId="urn:microsoft.com/office/officeart/2008/layout/PictureStrips"/>
    <dgm:cxn modelId="{4F6729AC-B37D-4AA3-854F-39059BDEA83E}" srcId="{4BDF167A-16B7-4A8E-8043-B085C8B0458A}" destId="{335DC6A8-D80B-4450-BBC7-C55249189A2F}" srcOrd="0" destOrd="0" parTransId="{F67F8958-EB8D-4C8E-AA07-BF65F8499D31}" sibTransId="{EEF2A1DB-A076-45DE-B066-2C4B29EDDAC7}"/>
    <dgm:cxn modelId="{6D903905-DF32-4BBE-A898-6601BAA90016}" type="presParOf" srcId="{F8E2E415-6A57-4E49-9DFC-A00925F1C379}" destId="{85390963-75A3-4EF5-8A57-53DCA8DBC079}" srcOrd="0" destOrd="0" presId="urn:microsoft.com/office/officeart/2008/layout/PictureStrips"/>
    <dgm:cxn modelId="{109CE30E-9787-4115-B537-7899EE5739E4}" type="presParOf" srcId="{85390963-75A3-4EF5-8A57-53DCA8DBC079}" destId="{D86CD4C2-B5C9-44E4-8421-897E57C5DF6C}" srcOrd="0" destOrd="0" presId="urn:microsoft.com/office/officeart/2008/layout/PictureStrips"/>
    <dgm:cxn modelId="{3EBDE11D-8D66-4684-A496-BD54E8359A25}" type="presParOf" srcId="{85390963-75A3-4EF5-8A57-53DCA8DBC079}" destId="{85253C7F-3832-4710-ABF6-F118606CC880}" srcOrd="1" destOrd="0" presId="urn:microsoft.com/office/officeart/2008/layout/PictureStrips"/>
    <dgm:cxn modelId="{C47E1F84-0926-4161-BFE6-E88CCA6E7214}" type="presParOf" srcId="{F8E2E415-6A57-4E49-9DFC-A00925F1C379}" destId="{667BF3AB-1D67-421B-BFFD-BE47D354537F}" srcOrd="1" destOrd="0" presId="urn:microsoft.com/office/officeart/2008/layout/PictureStrips"/>
    <dgm:cxn modelId="{3568A303-D6AE-4218-BA29-24F00C3C2A1D}" type="presParOf" srcId="{F8E2E415-6A57-4E49-9DFC-A00925F1C379}" destId="{F4D43332-4CD3-4054-91A5-9662EE578EDC}" srcOrd="2" destOrd="0" presId="urn:microsoft.com/office/officeart/2008/layout/PictureStrips"/>
    <dgm:cxn modelId="{EABA9267-2F37-48E9-93BF-518A8DF69982}" type="presParOf" srcId="{F4D43332-4CD3-4054-91A5-9662EE578EDC}" destId="{F0E81D27-9C90-4529-A0CB-D0D56DEADDEE}" srcOrd="0" destOrd="0" presId="urn:microsoft.com/office/officeart/2008/layout/PictureStrips"/>
    <dgm:cxn modelId="{D241340B-D3E7-4FAF-BB47-5F7469F9C288}" type="presParOf" srcId="{F4D43332-4CD3-4054-91A5-9662EE578EDC}" destId="{8D1BFC67-98D5-4D58-9679-8DE0DA7000BD}" srcOrd="1" destOrd="0" presId="urn:microsoft.com/office/officeart/2008/layout/PictureStrips"/>
    <dgm:cxn modelId="{455E5C61-F68F-43B2-AEE8-07500C0CDB8C}" type="presParOf" srcId="{F8E2E415-6A57-4E49-9DFC-A00925F1C379}" destId="{1C1F217C-FA0D-4AE7-A281-C43A66DE7A76}" srcOrd="3" destOrd="0" presId="urn:microsoft.com/office/officeart/2008/layout/PictureStrips"/>
    <dgm:cxn modelId="{71F8B0A4-B269-42F2-BE22-FCB2E50CA3B7}" type="presParOf" srcId="{F8E2E415-6A57-4E49-9DFC-A00925F1C379}" destId="{8BDC82FC-5076-475F-B448-4A5B74774BE7}" srcOrd="4" destOrd="0" presId="urn:microsoft.com/office/officeart/2008/layout/PictureStrips"/>
    <dgm:cxn modelId="{1DD9290F-9210-4D24-B952-0133B3E797F2}" type="presParOf" srcId="{8BDC82FC-5076-475F-B448-4A5B74774BE7}" destId="{FCCD82A6-2837-4214-BB4A-83E04BBE6E82}" srcOrd="0" destOrd="0" presId="urn:microsoft.com/office/officeart/2008/layout/PictureStrips"/>
    <dgm:cxn modelId="{D649AE44-A298-4B4F-B323-C52CF86ED86D}" type="presParOf" srcId="{8BDC82FC-5076-475F-B448-4A5B74774BE7}" destId="{74D837F1-5580-4420-8085-0A5C1B99EF0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B22D7A-7742-4303-8CBE-71E9F579781D}" type="doc">
      <dgm:prSet loTypeId="urn:microsoft.com/office/officeart/2005/8/layout/hierarchy4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6A0BB941-3EAA-48B2-A2EF-468AEAA6EAB6}">
      <dgm:prSet phldrT="[Текст]" custT="1"/>
      <dgm:spPr>
        <a:ln w="38100">
          <a:solidFill>
            <a:srgbClr val="EF17B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3600" b="1" dirty="0" smtClean="0">
              <a:solidFill>
                <a:srgbClr val="0066FF"/>
              </a:solidFill>
            </a:rPr>
            <a:t>Игровые технологии и</a:t>
          </a:r>
        </a:p>
        <a:p>
          <a:r>
            <a:rPr lang="ru-RU" sz="3600" b="1" dirty="0" smtClean="0">
              <a:solidFill>
                <a:srgbClr val="0066FF"/>
              </a:solidFill>
            </a:rPr>
            <a:t> изобразительная деятельность</a:t>
          </a:r>
          <a:endParaRPr lang="ru-RU" sz="3600" b="1" dirty="0">
            <a:solidFill>
              <a:srgbClr val="0066FF"/>
            </a:solidFill>
          </a:endParaRPr>
        </a:p>
      </dgm:t>
    </dgm:pt>
    <dgm:pt modelId="{82B96E10-2303-4E56-A2D3-B8613BB9259C}" type="parTrans" cxnId="{1C47BA0A-9130-4C15-9290-722222A185FD}">
      <dgm:prSet/>
      <dgm:spPr/>
      <dgm:t>
        <a:bodyPr/>
        <a:lstStyle/>
        <a:p>
          <a:endParaRPr lang="ru-RU"/>
        </a:p>
      </dgm:t>
    </dgm:pt>
    <dgm:pt modelId="{FEA4334B-4D79-4476-8E7A-EC827BF36434}" type="sibTrans" cxnId="{1C47BA0A-9130-4C15-9290-722222A185FD}">
      <dgm:prSet/>
      <dgm:spPr/>
      <dgm:t>
        <a:bodyPr/>
        <a:lstStyle/>
        <a:p>
          <a:endParaRPr lang="ru-RU"/>
        </a:p>
      </dgm:t>
    </dgm:pt>
    <dgm:pt modelId="{09EDDB87-A5F0-4845-AFDE-45CB0E3DBFC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rgbClr val="990033"/>
              </a:solidFill>
            </a:rPr>
            <a:t>«Игры с красками»:</a:t>
          </a:r>
        </a:p>
        <a:p>
          <a:r>
            <a:rPr lang="ru-RU" sz="2000" b="1" dirty="0" smtClean="0">
              <a:solidFill>
                <a:srgbClr val="990033"/>
              </a:solidFill>
            </a:rPr>
            <a:t>*</a:t>
          </a:r>
          <a:r>
            <a:rPr lang="ru-RU" sz="2000" b="1" dirty="0" err="1" smtClean="0">
              <a:solidFill>
                <a:srgbClr val="990033"/>
              </a:solidFill>
            </a:rPr>
            <a:t>кляксография</a:t>
          </a:r>
          <a:r>
            <a:rPr lang="ru-RU" sz="2000" b="1" dirty="0" smtClean="0">
              <a:solidFill>
                <a:srgbClr val="990033"/>
              </a:solidFill>
            </a:rPr>
            <a:t>,*монотипия,*ладошки и пальчики.</a:t>
          </a:r>
        </a:p>
      </dgm:t>
    </dgm:pt>
    <dgm:pt modelId="{E9CAC56B-E5EE-4462-87D2-208064887E2C}" type="parTrans" cxnId="{E0475283-7563-4CE1-90DF-1E4FBD33C547}">
      <dgm:prSet/>
      <dgm:spPr/>
      <dgm:t>
        <a:bodyPr/>
        <a:lstStyle/>
        <a:p>
          <a:endParaRPr lang="ru-RU"/>
        </a:p>
      </dgm:t>
    </dgm:pt>
    <dgm:pt modelId="{E8DA6A32-DED4-45AA-A8A3-4AD1EFEE2F35}" type="sibTrans" cxnId="{E0475283-7563-4CE1-90DF-1E4FBD33C547}">
      <dgm:prSet/>
      <dgm:spPr/>
      <dgm:t>
        <a:bodyPr/>
        <a:lstStyle/>
        <a:p>
          <a:endParaRPr lang="ru-RU"/>
        </a:p>
      </dgm:t>
    </dgm:pt>
    <dgm:pt modelId="{6B5C6D11-511D-4828-9359-9A04B2367FD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  <a:effectLst>
          <a:glow rad="139700">
            <a:schemeClr val="accent6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rgbClr val="990033"/>
              </a:solidFill>
            </a:rPr>
            <a:t>«Пальчиковые игры»</a:t>
          </a:r>
          <a:endParaRPr lang="ru-RU" sz="1800" b="1" dirty="0">
            <a:solidFill>
              <a:srgbClr val="990033"/>
            </a:solidFill>
          </a:endParaRPr>
        </a:p>
      </dgm:t>
    </dgm:pt>
    <dgm:pt modelId="{90DC80CB-1812-4284-B7CA-44CDCCB9A031}" type="parTrans" cxnId="{268A8B70-5B5E-4510-8F61-5945EAC3FDAF}">
      <dgm:prSet/>
      <dgm:spPr/>
      <dgm:t>
        <a:bodyPr/>
        <a:lstStyle/>
        <a:p>
          <a:endParaRPr lang="ru-RU"/>
        </a:p>
      </dgm:t>
    </dgm:pt>
    <dgm:pt modelId="{A4A683BB-F9DB-4F08-A5C8-281C37706582}" type="sibTrans" cxnId="{268A8B70-5B5E-4510-8F61-5945EAC3FDAF}">
      <dgm:prSet/>
      <dgm:spPr/>
      <dgm:t>
        <a:bodyPr/>
        <a:lstStyle/>
        <a:p>
          <a:endParaRPr lang="ru-RU"/>
        </a:p>
      </dgm:t>
    </dgm:pt>
    <dgm:pt modelId="{078F5516-C541-4275-B2AC-0C2A318622B3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rgbClr val="990033"/>
              </a:solidFill>
            </a:rPr>
            <a:t>«Проблемные ситуации»</a:t>
          </a:r>
          <a:endParaRPr lang="ru-RU" sz="2000" b="1" dirty="0">
            <a:solidFill>
              <a:srgbClr val="990033"/>
            </a:solidFill>
          </a:endParaRPr>
        </a:p>
      </dgm:t>
    </dgm:pt>
    <dgm:pt modelId="{BE9E16F5-BABD-4B8E-8A4F-CD104D9090FD}" type="parTrans" cxnId="{708A8D75-506B-413B-B555-0E1C246936C4}">
      <dgm:prSet/>
      <dgm:spPr/>
      <dgm:t>
        <a:bodyPr/>
        <a:lstStyle/>
        <a:p>
          <a:endParaRPr lang="ru-RU"/>
        </a:p>
      </dgm:t>
    </dgm:pt>
    <dgm:pt modelId="{D8E48FDC-A037-4E37-84E7-A8D10D093957}" type="sibTrans" cxnId="{708A8D75-506B-413B-B555-0E1C246936C4}">
      <dgm:prSet/>
      <dgm:spPr/>
      <dgm:t>
        <a:bodyPr/>
        <a:lstStyle/>
        <a:p>
          <a:endParaRPr lang="ru-RU"/>
        </a:p>
      </dgm:t>
    </dgm:pt>
    <dgm:pt modelId="{C46BCD9B-B29A-4B5B-92F7-87E5888A579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  <a:effectLst>
          <a:glow rad="1016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800" b="1" dirty="0" smtClean="0">
              <a:solidFill>
                <a:srgbClr val="990033"/>
              </a:solidFill>
            </a:rPr>
            <a:t>«Игры – путешествия»</a:t>
          </a:r>
          <a:endParaRPr lang="ru-RU" sz="1800" b="1" dirty="0">
            <a:solidFill>
              <a:srgbClr val="990033"/>
            </a:solidFill>
          </a:endParaRPr>
        </a:p>
      </dgm:t>
    </dgm:pt>
    <dgm:pt modelId="{84324513-35DB-40D7-AA87-7FBF8B19B039}" type="parTrans" cxnId="{E563B22E-4833-4C30-A039-6D0EC0485EDA}">
      <dgm:prSet/>
      <dgm:spPr/>
      <dgm:t>
        <a:bodyPr/>
        <a:lstStyle/>
        <a:p>
          <a:endParaRPr lang="ru-RU"/>
        </a:p>
      </dgm:t>
    </dgm:pt>
    <dgm:pt modelId="{7B43CE63-7987-4A90-986D-4388C08E2FC1}" type="sibTrans" cxnId="{E563B22E-4833-4C30-A039-6D0EC0485EDA}">
      <dgm:prSet/>
      <dgm:spPr/>
      <dgm:t>
        <a:bodyPr/>
        <a:lstStyle/>
        <a:p>
          <a:endParaRPr lang="ru-RU"/>
        </a:p>
      </dgm:t>
    </dgm:pt>
    <dgm:pt modelId="{4B56A033-B5AE-439E-A407-6219D7EEFD6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2000" b="1" dirty="0" smtClean="0">
              <a:solidFill>
                <a:srgbClr val="990033"/>
              </a:solidFill>
            </a:rPr>
            <a:t>Моделирование</a:t>
          </a:r>
          <a:endParaRPr lang="ru-RU" sz="2000" b="1" dirty="0">
            <a:solidFill>
              <a:srgbClr val="990033"/>
            </a:solidFill>
          </a:endParaRPr>
        </a:p>
      </dgm:t>
    </dgm:pt>
    <dgm:pt modelId="{B5120315-C40D-46F7-93F6-0DFB89D01799}" type="parTrans" cxnId="{DF8313B3-CBE4-4923-B722-308E11A485BD}">
      <dgm:prSet/>
      <dgm:spPr/>
      <dgm:t>
        <a:bodyPr/>
        <a:lstStyle/>
        <a:p>
          <a:endParaRPr lang="ru-RU"/>
        </a:p>
      </dgm:t>
    </dgm:pt>
    <dgm:pt modelId="{789F3599-DA4F-4D0C-85B5-A06AC679202B}" type="sibTrans" cxnId="{DF8313B3-CBE4-4923-B722-308E11A485BD}">
      <dgm:prSet/>
      <dgm:spPr/>
      <dgm:t>
        <a:bodyPr/>
        <a:lstStyle/>
        <a:p>
          <a:endParaRPr lang="ru-RU"/>
        </a:p>
      </dgm:t>
    </dgm:pt>
    <dgm:pt modelId="{38913ACC-5F6C-40A6-BF90-83405CA5DF1F}" type="pres">
      <dgm:prSet presAssocID="{38B22D7A-7742-4303-8CBE-71E9F57978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B7A5E75-FFE9-4880-BF2F-B97E54D7ED2A}" type="pres">
      <dgm:prSet presAssocID="{6A0BB941-3EAA-48B2-A2EF-468AEAA6EAB6}" presName="vertOne" presStyleCnt="0"/>
      <dgm:spPr/>
    </dgm:pt>
    <dgm:pt modelId="{A83C567E-633F-4987-99A1-778D76272BC7}" type="pres">
      <dgm:prSet presAssocID="{6A0BB941-3EAA-48B2-A2EF-468AEAA6EAB6}" presName="txOne" presStyleLbl="node0" presStyleIdx="0" presStyleCnt="1" custScaleY="592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23410D2-2E44-4E47-8A8C-77F2E08F46BA}" type="pres">
      <dgm:prSet presAssocID="{6A0BB941-3EAA-48B2-A2EF-468AEAA6EAB6}" presName="parTransOne" presStyleCnt="0"/>
      <dgm:spPr/>
    </dgm:pt>
    <dgm:pt modelId="{42AF305C-D985-4AA0-9FBA-187DD271ABD8}" type="pres">
      <dgm:prSet presAssocID="{6A0BB941-3EAA-48B2-A2EF-468AEAA6EAB6}" presName="horzOne" presStyleCnt="0"/>
      <dgm:spPr/>
    </dgm:pt>
    <dgm:pt modelId="{818F143C-186D-47BE-A11E-95830A383E53}" type="pres">
      <dgm:prSet presAssocID="{09EDDB87-A5F0-4845-AFDE-45CB0E3DBFC5}" presName="vertTwo" presStyleCnt="0"/>
      <dgm:spPr/>
    </dgm:pt>
    <dgm:pt modelId="{EAE0BE32-19EF-42B1-AF04-273FBB9C2490}" type="pres">
      <dgm:prSet presAssocID="{09EDDB87-A5F0-4845-AFDE-45CB0E3DBFC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3660F40-39AC-4CFB-AD67-999ACBB48EE5}" type="pres">
      <dgm:prSet presAssocID="{09EDDB87-A5F0-4845-AFDE-45CB0E3DBFC5}" presName="parTransTwo" presStyleCnt="0"/>
      <dgm:spPr/>
    </dgm:pt>
    <dgm:pt modelId="{FCF83F82-214B-47A6-BFA6-10BFF5210335}" type="pres">
      <dgm:prSet presAssocID="{09EDDB87-A5F0-4845-AFDE-45CB0E3DBFC5}" presName="horzTwo" presStyleCnt="0"/>
      <dgm:spPr/>
    </dgm:pt>
    <dgm:pt modelId="{025BCE20-A2FA-447B-BD3A-500F84180B31}" type="pres">
      <dgm:prSet presAssocID="{6B5C6D11-511D-4828-9359-9A04B2367FD3}" presName="vertThree" presStyleCnt="0"/>
      <dgm:spPr/>
    </dgm:pt>
    <dgm:pt modelId="{C3C9A31E-91AF-46EF-A5BB-41F0F50A1490}" type="pres">
      <dgm:prSet presAssocID="{6B5C6D11-511D-4828-9359-9A04B2367FD3}" presName="txThree" presStyleLbl="node3" presStyleIdx="0" presStyleCnt="3" custLinFactNeighborX="-36" custLinFactNeighborY="-24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E53AAA-D46C-4B8C-B3C0-40A9D2E27C04}" type="pres">
      <dgm:prSet presAssocID="{6B5C6D11-511D-4828-9359-9A04B2367FD3}" presName="horzThree" presStyleCnt="0"/>
      <dgm:spPr/>
    </dgm:pt>
    <dgm:pt modelId="{395E9AD0-D307-4D1E-B6EA-653F21F59D0F}" type="pres">
      <dgm:prSet presAssocID="{A4A683BB-F9DB-4F08-A5C8-281C37706582}" presName="sibSpaceThree" presStyleCnt="0"/>
      <dgm:spPr/>
    </dgm:pt>
    <dgm:pt modelId="{455973F5-7CE0-4D31-B806-C39B4C2533B0}" type="pres">
      <dgm:prSet presAssocID="{078F5516-C541-4275-B2AC-0C2A318622B3}" presName="vertThree" presStyleCnt="0"/>
      <dgm:spPr/>
    </dgm:pt>
    <dgm:pt modelId="{148E0BE3-2942-4E1A-B8CD-BD041A29E8DA}" type="pres">
      <dgm:prSet presAssocID="{078F5516-C541-4275-B2AC-0C2A318622B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5A9515-A929-4A15-829A-797C8E39439E}" type="pres">
      <dgm:prSet presAssocID="{078F5516-C541-4275-B2AC-0C2A318622B3}" presName="horzThree" presStyleCnt="0"/>
      <dgm:spPr/>
    </dgm:pt>
    <dgm:pt modelId="{8AA27A2B-3D84-4B55-9A43-9D844848EBA2}" type="pres">
      <dgm:prSet presAssocID="{E8DA6A32-DED4-45AA-A8A3-4AD1EFEE2F35}" presName="sibSpaceTwo" presStyleCnt="0"/>
      <dgm:spPr/>
    </dgm:pt>
    <dgm:pt modelId="{8EA7DC05-5A7F-4D23-A4CD-9A87F20E1D46}" type="pres">
      <dgm:prSet presAssocID="{C46BCD9B-B29A-4B5B-92F7-87E5888A579A}" presName="vertTwo" presStyleCnt="0"/>
      <dgm:spPr/>
    </dgm:pt>
    <dgm:pt modelId="{595087D8-2CD5-4205-9001-026123EED178}" type="pres">
      <dgm:prSet presAssocID="{C46BCD9B-B29A-4B5B-92F7-87E5888A579A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B3A262-92B2-4140-AF3F-52601AC15D41}" type="pres">
      <dgm:prSet presAssocID="{C46BCD9B-B29A-4B5B-92F7-87E5888A579A}" presName="parTransTwo" presStyleCnt="0"/>
      <dgm:spPr/>
    </dgm:pt>
    <dgm:pt modelId="{73DB8B71-CF68-4BD5-B69B-6AC4EEB2FFE2}" type="pres">
      <dgm:prSet presAssocID="{C46BCD9B-B29A-4B5B-92F7-87E5888A579A}" presName="horzTwo" presStyleCnt="0"/>
      <dgm:spPr/>
    </dgm:pt>
    <dgm:pt modelId="{47DC5241-302D-4573-A3DE-19D6CE273CDA}" type="pres">
      <dgm:prSet presAssocID="{4B56A033-B5AE-439E-A407-6219D7EEFD6A}" presName="vertThree" presStyleCnt="0"/>
      <dgm:spPr/>
    </dgm:pt>
    <dgm:pt modelId="{3B266CD7-7A1F-489F-AD3B-976048506CFD}" type="pres">
      <dgm:prSet presAssocID="{4B56A033-B5AE-439E-A407-6219D7EEFD6A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7355B2-7CFA-4A46-9886-CB66250B6A9C}" type="pres">
      <dgm:prSet presAssocID="{4B56A033-B5AE-439E-A407-6219D7EEFD6A}" presName="horzThree" presStyleCnt="0"/>
      <dgm:spPr/>
    </dgm:pt>
  </dgm:ptLst>
  <dgm:cxnLst>
    <dgm:cxn modelId="{268A8B70-5B5E-4510-8F61-5945EAC3FDAF}" srcId="{09EDDB87-A5F0-4845-AFDE-45CB0E3DBFC5}" destId="{6B5C6D11-511D-4828-9359-9A04B2367FD3}" srcOrd="0" destOrd="0" parTransId="{90DC80CB-1812-4284-B7CA-44CDCCB9A031}" sibTransId="{A4A683BB-F9DB-4F08-A5C8-281C37706582}"/>
    <dgm:cxn modelId="{C03B174D-6AFD-433E-BC51-A83F8985E408}" type="presOf" srcId="{C46BCD9B-B29A-4B5B-92F7-87E5888A579A}" destId="{595087D8-2CD5-4205-9001-026123EED178}" srcOrd="0" destOrd="0" presId="urn:microsoft.com/office/officeart/2005/8/layout/hierarchy4"/>
    <dgm:cxn modelId="{E563B22E-4833-4C30-A039-6D0EC0485EDA}" srcId="{6A0BB941-3EAA-48B2-A2EF-468AEAA6EAB6}" destId="{C46BCD9B-B29A-4B5B-92F7-87E5888A579A}" srcOrd="1" destOrd="0" parTransId="{84324513-35DB-40D7-AA87-7FBF8B19B039}" sibTransId="{7B43CE63-7987-4A90-986D-4388C08E2FC1}"/>
    <dgm:cxn modelId="{DF8313B3-CBE4-4923-B722-308E11A485BD}" srcId="{C46BCD9B-B29A-4B5B-92F7-87E5888A579A}" destId="{4B56A033-B5AE-439E-A407-6219D7EEFD6A}" srcOrd="0" destOrd="0" parTransId="{B5120315-C40D-46F7-93F6-0DFB89D01799}" sibTransId="{789F3599-DA4F-4D0C-85B5-A06AC679202B}"/>
    <dgm:cxn modelId="{708A8D75-506B-413B-B555-0E1C246936C4}" srcId="{09EDDB87-A5F0-4845-AFDE-45CB0E3DBFC5}" destId="{078F5516-C541-4275-B2AC-0C2A318622B3}" srcOrd="1" destOrd="0" parTransId="{BE9E16F5-BABD-4B8E-8A4F-CD104D9090FD}" sibTransId="{D8E48FDC-A037-4E37-84E7-A8D10D093957}"/>
    <dgm:cxn modelId="{10BB4F78-869F-49D9-93FA-4B70EE608341}" type="presOf" srcId="{09EDDB87-A5F0-4845-AFDE-45CB0E3DBFC5}" destId="{EAE0BE32-19EF-42B1-AF04-273FBB9C2490}" srcOrd="0" destOrd="0" presId="urn:microsoft.com/office/officeart/2005/8/layout/hierarchy4"/>
    <dgm:cxn modelId="{1C47BA0A-9130-4C15-9290-722222A185FD}" srcId="{38B22D7A-7742-4303-8CBE-71E9F579781D}" destId="{6A0BB941-3EAA-48B2-A2EF-468AEAA6EAB6}" srcOrd="0" destOrd="0" parTransId="{82B96E10-2303-4E56-A2D3-B8613BB9259C}" sibTransId="{FEA4334B-4D79-4476-8E7A-EC827BF36434}"/>
    <dgm:cxn modelId="{E0475283-7563-4CE1-90DF-1E4FBD33C547}" srcId="{6A0BB941-3EAA-48B2-A2EF-468AEAA6EAB6}" destId="{09EDDB87-A5F0-4845-AFDE-45CB0E3DBFC5}" srcOrd="0" destOrd="0" parTransId="{E9CAC56B-E5EE-4462-87D2-208064887E2C}" sibTransId="{E8DA6A32-DED4-45AA-A8A3-4AD1EFEE2F35}"/>
    <dgm:cxn modelId="{9A222451-6750-438F-9A72-4673C0749AA3}" type="presOf" srcId="{6B5C6D11-511D-4828-9359-9A04B2367FD3}" destId="{C3C9A31E-91AF-46EF-A5BB-41F0F50A1490}" srcOrd="0" destOrd="0" presId="urn:microsoft.com/office/officeart/2005/8/layout/hierarchy4"/>
    <dgm:cxn modelId="{2DAC8F76-9250-4F58-ACCF-1B8EAF15CCCA}" type="presOf" srcId="{6A0BB941-3EAA-48B2-A2EF-468AEAA6EAB6}" destId="{A83C567E-633F-4987-99A1-778D76272BC7}" srcOrd="0" destOrd="0" presId="urn:microsoft.com/office/officeart/2005/8/layout/hierarchy4"/>
    <dgm:cxn modelId="{9389ABBE-EF33-4E2C-BA50-4267D982B951}" type="presOf" srcId="{078F5516-C541-4275-B2AC-0C2A318622B3}" destId="{148E0BE3-2942-4E1A-B8CD-BD041A29E8DA}" srcOrd="0" destOrd="0" presId="urn:microsoft.com/office/officeart/2005/8/layout/hierarchy4"/>
    <dgm:cxn modelId="{03DB1282-1250-493C-9EF8-AD38B3E7F81F}" type="presOf" srcId="{38B22D7A-7742-4303-8CBE-71E9F579781D}" destId="{38913ACC-5F6C-40A6-BF90-83405CA5DF1F}" srcOrd="0" destOrd="0" presId="urn:microsoft.com/office/officeart/2005/8/layout/hierarchy4"/>
    <dgm:cxn modelId="{E59F3695-0320-466C-8B46-D236E0C499D9}" type="presOf" srcId="{4B56A033-B5AE-439E-A407-6219D7EEFD6A}" destId="{3B266CD7-7A1F-489F-AD3B-976048506CFD}" srcOrd="0" destOrd="0" presId="urn:microsoft.com/office/officeart/2005/8/layout/hierarchy4"/>
    <dgm:cxn modelId="{69C07630-54D8-4030-B205-EF6F9120B55B}" type="presParOf" srcId="{38913ACC-5F6C-40A6-BF90-83405CA5DF1F}" destId="{BB7A5E75-FFE9-4880-BF2F-B97E54D7ED2A}" srcOrd="0" destOrd="0" presId="urn:microsoft.com/office/officeart/2005/8/layout/hierarchy4"/>
    <dgm:cxn modelId="{8F090CDE-504B-43AE-A4E3-791555D4FBEA}" type="presParOf" srcId="{BB7A5E75-FFE9-4880-BF2F-B97E54D7ED2A}" destId="{A83C567E-633F-4987-99A1-778D76272BC7}" srcOrd="0" destOrd="0" presId="urn:microsoft.com/office/officeart/2005/8/layout/hierarchy4"/>
    <dgm:cxn modelId="{20DDC974-BB5D-4CD4-A310-212D2796E30D}" type="presParOf" srcId="{BB7A5E75-FFE9-4880-BF2F-B97E54D7ED2A}" destId="{E23410D2-2E44-4E47-8A8C-77F2E08F46BA}" srcOrd="1" destOrd="0" presId="urn:microsoft.com/office/officeart/2005/8/layout/hierarchy4"/>
    <dgm:cxn modelId="{6EBB5217-46D7-44B3-AE1C-D0400039F9C7}" type="presParOf" srcId="{BB7A5E75-FFE9-4880-BF2F-B97E54D7ED2A}" destId="{42AF305C-D985-4AA0-9FBA-187DD271ABD8}" srcOrd="2" destOrd="0" presId="urn:microsoft.com/office/officeart/2005/8/layout/hierarchy4"/>
    <dgm:cxn modelId="{2B55EED4-7ADC-48BF-9549-49A91DC7C253}" type="presParOf" srcId="{42AF305C-D985-4AA0-9FBA-187DD271ABD8}" destId="{818F143C-186D-47BE-A11E-95830A383E53}" srcOrd="0" destOrd="0" presId="urn:microsoft.com/office/officeart/2005/8/layout/hierarchy4"/>
    <dgm:cxn modelId="{5652578D-14CB-427C-BE3C-BE33853B9CF2}" type="presParOf" srcId="{818F143C-186D-47BE-A11E-95830A383E53}" destId="{EAE0BE32-19EF-42B1-AF04-273FBB9C2490}" srcOrd="0" destOrd="0" presId="urn:microsoft.com/office/officeart/2005/8/layout/hierarchy4"/>
    <dgm:cxn modelId="{9A99A019-F902-4BF2-A432-AE23168B6BEA}" type="presParOf" srcId="{818F143C-186D-47BE-A11E-95830A383E53}" destId="{93660F40-39AC-4CFB-AD67-999ACBB48EE5}" srcOrd="1" destOrd="0" presId="urn:microsoft.com/office/officeart/2005/8/layout/hierarchy4"/>
    <dgm:cxn modelId="{DC541CFB-25DE-43DD-B955-BBDBFAA147E8}" type="presParOf" srcId="{818F143C-186D-47BE-A11E-95830A383E53}" destId="{FCF83F82-214B-47A6-BFA6-10BFF5210335}" srcOrd="2" destOrd="0" presId="urn:microsoft.com/office/officeart/2005/8/layout/hierarchy4"/>
    <dgm:cxn modelId="{FB21515A-0EC8-4337-B4E6-AAAE75104117}" type="presParOf" srcId="{FCF83F82-214B-47A6-BFA6-10BFF5210335}" destId="{025BCE20-A2FA-447B-BD3A-500F84180B31}" srcOrd="0" destOrd="0" presId="urn:microsoft.com/office/officeart/2005/8/layout/hierarchy4"/>
    <dgm:cxn modelId="{480DAC29-9D5B-4EA7-84BF-F5C08366990D}" type="presParOf" srcId="{025BCE20-A2FA-447B-BD3A-500F84180B31}" destId="{C3C9A31E-91AF-46EF-A5BB-41F0F50A1490}" srcOrd="0" destOrd="0" presId="urn:microsoft.com/office/officeart/2005/8/layout/hierarchy4"/>
    <dgm:cxn modelId="{69ED7410-909B-4996-AD56-52E40674B085}" type="presParOf" srcId="{025BCE20-A2FA-447B-BD3A-500F84180B31}" destId="{96E53AAA-D46C-4B8C-B3C0-40A9D2E27C04}" srcOrd="1" destOrd="0" presId="urn:microsoft.com/office/officeart/2005/8/layout/hierarchy4"/>
    <dgm:cxn modelId="{0ABA0135-C646-4A3D-9733-1D082499B4F4}" type="presParOf" srcId="{FCF83F82-214B-47A6-BFA6-10BFF5210335}" destId="{395E9AD0-D307-4D1E-B6EA-653F21F59D0F}" srcOrd="1" destOrd="0" presId="urn:microsoft.com/office/officeart/2005/8/layout/hierarchy4"/>
    <dgm:cxn modelId="{0464A33F-97A0-44CC-AB16-DF584FDB903D}" type="presParOf" srcId="{FCF83F82-214B-47A6-BFA6-10BFF5210335}" destId="{455973F5-7CE0-4D31-B806-C39B4C2533B0}" srcOrd="2" destOrd="0" presId="urn:microsoft.com/office/officeart/2005/8/layout/hierarchy4"/>
    <dgm:cxn modelId="{3B53AAB2-B7E2-4A13-A361-49A2ABBBE10E}" type="presParOf" srcId="{455973F5-7CE0-4D31-B806-C39B4C2533B0}" destId="{148E0BE3-2942-4E1A-B8CD-BD041A29E8DA}" srcOrd="0" destOrd="0" presId="urn:microsoft.com/office/officeart/2005/8/layout/hierarchy4"/>
    <dgm:cxn modelId="{D7E7C307-25E7-49E3-9F54-4B5D6FF611FF}" type="presParOf" srcId="{455973F5-7CE0-4D31-B806-C39B4C2533B0}" destId="{5B5A9515-A929-4A15-829A-797C8E39439E}" srcOrd="1" destOrd="0" presId="urn:microsoft.com/office/officeart/2005/8/layout/hierarchy4"/>
    <dgm:cxn modelId="{353D21B4-14DF-4E9F-9D68-02B07E5AFF8C}" type="presParOf" srcId="{42AF305C-D985-4AA0-9FBA-187DD271ABD8}" destId="{8AA27A2B-3D84-4B55-9A43-9D844848EBA2}" srcOrd="1" destOrd="0" presId="urn:microsoft.com/office/officeart/2005/8/layout/hierarchy4"/>
    <dgm:cxn modelId="{E30E2BFF-CC79-4C79-AAEA-BA35B1759AD1}" type="presParOf" srcId="{42AF305C-D985-4AA0-9FBA-187DD271ABD8}" destId="{8EA7DC05-5A7F-4D23-A4CD-9A87F20E1D46}" srcOrd="2" destOrd="0" presId="urn:microsoft.com/office/officeart/2005/8/layout/hierarchy4"/>
    <dgm:cxn modelId="{E664D8A4-55A2-4FDE-9D27-20D5EF64CC0A}" type="presParOf" srcId="{8EA7DC05-5A7F-4D23-A4CD-9A87F20E1D46}" destId="{595087D8-2CD5-4205-9001-026123EED178}" srcOrd="0" destOrd="0" presId="urn:microsoft.com/office/officeart/2005/8/layout/hierarchy4"/>
    <dgm:cxn modelId="{2F622885-68B4-4A78-A57E-59BB3FF1E08C}" type="presParOf" srcId="{8EA7DC05-5A7F-4D23-A4CD-9A87F20E1D46}" destId="{B6B3A262-92B2-4140-AF3F-52601AC15D41}" srcOrd="1" destOrd="0" presId="urn:microsoft.com/office/officeart/2005/8/layout/hierarchy4"/>
    <dgm:cxn modelId="{F41614C0-42D8-4A74-8992-946FD1E9F207}" type="presParOf" srcId="{8EA7DC05-5A7F-4D23-A4CD-9A87F20E1D46}" destId="{73DB8B71-CF68-4BD5-B69B-6AC4EEB2FFE2}" srcOrd="2" destOrd="0" presId="urn:microsoft.com/office/officeart/2005/8/layout/hierarchy4"/>
    <dgm:cxn modelId="{177E6409-85CC-4618-861F-AF78DB9C1306}" type="presParOf" srcId="{73DB8B71-CF68-4BD5-B69B-6AC4EEB2FFE2}" destId="{47DC5241-302D-4573-A3DE-19D6CE273CDA}" srcOrd="0" destOrd="0" presId="urn:microsoft.com/office/officeart/2005/8/layout/hierarchy4"/>
    <dgm:cxn modelId="{7F20813A-B2EB-4880-B271-CF61D7E604D1}" type="presParOf" srcId="{47DC5241-302D-4573-A3DE-19D6CE273CDA}" destId="{3B266CD7-7A1F-489F-AD3B-976048506CFD}" srcOrd="0" destOrd="0" presId="urn:microsoft.com/office/officeart/2005/8/layout/hierarchy4"/>
    <dgm:cxn modelId="{BD29150E-2CCD-4DC3-9573-A49F77ECEC87}" type="presParOf" srcId="{47DC5241-302D-4573-A3DE-19D6CE273CDA}" destId="{AF7355B2-7CFA-4A46-9886-CB66250B6A9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9F4859-A2AA-492D-BB0C-A6B8BB76E63A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840DBB1-62F6-48BB-8FCA-DA2D31A1CDB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0066FF"/>
              </a:solidFill>
            </a:rPr>
            <a:t>2 этап: Конструктивный</a:t>
          </a:r>
          <a:endParaRPr lang="ru-RU" b="1" dirty="0">
            <a:solidFill>
              <a:srgbClr val="0066FF"/>
            </a:solidFill>
          </a:endParaRPr>
        </a:p>
      </dgm:t>
    </dgm:pt>
    <dgm:pt modelId="{BF467F08-E9D7-42BC-835B-4683AD298E9D}" type="parTrans" cxnId="{1EED6EC2-6113-46CA-984D-994182CD4F51}">
      <dgm:prSet/>
      <dgm:spPr/>
      <dgm:t>
        <a:bodyPr/>
        <a:lstStyle/>
        <a:p>
          <a:endParaRPr lang="ru-RU"/>
        </a:p>
      </dgm:t>
    </dgm:pt>
    <dgm:pt modelId="{30929B1D-3F3E-4470-85F6-4FEB3C9ECE1B}" type="sibTrans" cxnId="{1EED6EC2-6113-46CA-984D-994182CD4F51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8FE7D48-F23A-4F5F-A505-B9DC5EF6F47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600" b="1" dirty="0" smtClean="0">
              <a:solidFill>
                <a:srgbClr val="EF17B1"/>
              </a:solidFill>
            </a:rPr>
            <a:t>1 этап: Репродуктивный</a:t>
          </a:r>
          <a:endParaRPr lang="ru-RU" sz="3600" b="1" dirty="0">
            <a:solidFill>
              <a:srgbClr val="EF17B1"/>
            </a:solidFill>
          </a:endParaRPr>
        </a:p>
      </dgm:t>
    </dgm:pt>
    <dgm:pt modelId="{4ED889FF-B9DF-495D-9A1C-756958B3165D}" type="parTrans" cxnId="{CFFA608E-34C1-47DB-921A-B8F68FAE5F63}">
      <dgm:prSet/>
      <dgm:spPr/>
      <dgm:t>
        <a:bodyPr/>
        <a:lstStyle/>
        <a:p>
          <a:endParaRPr lang="ru-RU"/>
        </a:p>
      </dgm:t>
    </dgm:pt>
    <dgm:pt modelId="{C3CEC927-4983-4C5A-B311-F82F8F0B1AC0}" type="sibTrans" cxnId="{CFFA608E-34C1-47DB-921A-B8F68FAE5F63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C45EB3B-C836-47C5-80D2-459F4B90672D}" type="pres">
      <dgm:prSet presAssocID="{519F4859-A2AA-492D-BB0C-A6B8BB76E63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19027FEB-A849-47BC-894A-7A663AC91D6F}" type="pres">
      <dgm:prSet presAssocID="{519F4859-A2AA-492D-BB0C-A6B8BB76E63A}" presName="dot1" presStyleLbl="alignNode1" presStyleIdx="0" presStyleCnt="10" custLinFactY="62436" custLinFactNeighborX="-26404" custLinFactNeighborY="100000"/>
      <dgm:spPr>
        <a:solidFill>
          <a:srgbClr val="990033"/>
        </a:solidFill>
      </dgm:spPr>
    </dgm:pt>
    <dgm:pt modelId="{D114339E-A89F-4781-AFBB-B951ECEA9556}" type="pres">
      <dgm:prSet presAssocID="{519F4859-A2AA-492D-BB0C-A6B8BB76E63A}" presName="dot2" presStyleLbl="alignNode1" presStyleIdx="1" presStyleCnt="10" custLinFactY="45279" custLinFactNeighborX="-62030" custLinFactNeighborY="100000"/>
      <dgm:spPr>
        <a:solidFill>
          <a:srgbClr val="990033"/>
        </a:solidFill>
      </dgm:spPr>
    </dgm:pt>
    <dgm:pt modelId="{2BCA93A3-9A42-46D3-B4F2-5FD202B48285}" type="pres">
      <dgm:prSet presAssocID="{519F4859-A2AA-492D-BB0C-A6B8BB76E63A}" presName="dot3" presStyleLbl="alignNode1" presStyleIdx="2" presStyleCnt="10" custLinFactY="46962" custLinFactNeighborX="-80856" custLinFactNeighborY="100000"/>
      <dgm:spPr>
        <a:solidFill>
          <a:srgbClr val="990033"/>
        </a:solidFill>
      </dgm:spPr>
    </dgm:pt>
    <dgm:pt modelId="{0E05F94C-E086-4801-999C-2D3687E72626}" type="pres">
      <dgm:prSet presAssocID="{519F4859-A2AA-492D-BB0C-A6B8BB76E63A}" presName="dotArrow1" presStyleLbl="alignNode1" presStyleIdx="3" presStyleCnt="10"/>
      <dgm:spPr>
        <a:solidFill>
          <a:srgbClr val="990033"/>
        </a:solidFill>
      </dgm:spPr>
    </dgm:pt>
    <dgm:pt modelId="{4042D697-38F5-47C3-B573-958CCCAA7388}" type="pres">
      <dgm:prSet presAssocID="{519F4859-A2AA-492D-BB0C-A6B8BB76E63A}" presName="dotArrow2" presStyleLbl="alignNode1" presStyleIdx="4" presStyleCnt="10" custLinFactY="-31872" custLinFactNeighborX="30422" custLinFactNeighborY="-100000"/>
      <dgm:spPr>
        <a:solidFill>
          <a:srgbClr val="990033"/>
        </a:solidFill>
      </dgm:spPr>
    </dgm:pt>
    <dgm:pt modelId="{CB12C10D-2C82-4994-B04D-04A1383E30D7}" type="pres">
      <dgm:prSet presAssocID="{519F4859-A2AA-492D-BB0C-A6B8BB76E63A}" presName="dotArrow3" presStyleLbl="alignNode1" presStyleIdx="5" presStyleCnt="10" custLinFactY="-100000" custLinFactNeighborX="20448" custLinFactNeighborY="-137099"/>
      <dgm:spPr>
        <a:solidFill>
          <a:srgbClr val="990033"/>
        </a:solidFill>
      </dgm:spPr>
    </dgm:pt>
    <dgm:pt modelId="{58BED3F7-52DF-4B05-98D2-78FA8860AC12}" type="pres">
      <dgm:prSet presAssocID="{519F4859-A2AA-492D-BB0C-A6B8BB76E63A}" presName="dotArrow4" presStyleLbl="alignNode1" presStyleIdx="6" presStyleCnt="10" custLinFactY="-31872" custLinFactNeighborX="10475" custLinFactNeighborY="-100000"/>
      <dgm:spPr>
        <a:solidFill>
          <a:srgbClr val="990033"/>
        </a:solidFill>
      </dgm:spPr>
    </dgm:pt>
    <dgm:pt modelId="{6D3477B2-EA81-4904-B42B-C72C9E48026F}" type="pres">
      <dgm:prSet presAssocID="{519F4859-A2AA-492D-BB0C-A6B8BB76E63A}" presName="dotArrow5" presStyleLbl="alignNode1" presStyleIdx="7" presStyleCnt="10"/>
      <dgm:spPr>
        <a:solidFill>
          <a:srgbClr val="990033"/>
        </a:solidFill>
      </dgm:spPr>
    </dgm:pt>
    <dgm:pt modelId="{7D3F82FC-6AFB-4D1A-90C4-FC0C8FA2CF3A}" type="pres">
      <dgm:prSet presAssocID="{519F4859-A2AA-492D-BB0C-A6B8BB76E63A}" presName="dotArrow6" presStyleLbl="alignNode1" presStyleIdx="8" presStyleCnt="10" custLinFactNeighborX="20448" custLinFactNeighborY="-35403"/>
      <dgm:spPr>
        <a:solidFill>
          <a:srgbClr val="990033"/>
        </a:solidFill>
      </dgm:spPr>
    </dgm:pt>
    <dgm:pt modelId="{FC837954-4F4F-497A-9572-2B1103FEEF48}" type="pres">
      <dgm:prSet presAssocID="{519F4859-A2AA-492D-BB0C-A6B8BB76E63A}" presName="dotArrow7" presStyleLbl="alignNode1" presStyleIdx="9" presStyleCnt="10"/>
      <dgm:spPr>
        <a:solidFill>
          <a:srgbClr val="990033"/>
        </a:solidFill>
      </dgm:spPr>
    </dgm:pt>
    <dgm:pt modelId="{4A4C7B7A-F5F7-40A7-A475-7734518FA4AD}" type="pres">
      <dgm:prSet presAssocID="{5840DBB1-62F6-48BB-8FCA-DA2D31A1CDBE}" presName="parTx1" presStyleLbl="node1" presStyleIdx="0" presStyleCnt="2" custScaleX="234349" custScaleY="185202" custLinFactNeighborX="51568" custLinFactNeighborY="26166"/>
      <dgm:spPr/>
      <dgm:t>
        <a:bodyPr/>
        <a:lstStyle/>
        <a:p>
          <a:endParaRPr lang="ru-RU"/>
        </a:p>
      </dgm:t>
    </dgm:pt>
    <dgm:pt modelId="{A4C9D2BA-14D4-4AA7-9844-97A44F83168B}" type="pres">
      <dgm:prSet presAssocID="{30929B1D-3F3E-4470-85F6-4FEB3C9ECE1B}" presName="picture1" presStyleCnt="0"/>
      <dgm:spPr/>
    </dgm:pt>
    <dgm:pt modelId="{B935A8A6-C60F-4821-9565-74442914F888}" type="pres">
      <dgm:prSet presAssocID="{30929B1D-3F3E-4470-85F6-4FEB3C9ECE1B}" presName="imageRepeatNode" presStyleLbl="fgImgPlace1" presStyleIdx="0" presStyleCnt="2" custScaleX="173935" custScaleY="158793" custLinFactNeighborX="-78602" custLinFactNeighborY="58091"/>
      <dgm:spPr/>
      <dgm:t>
        <a:bodyPr/>
        <a:lstStyle/>
        <a:p>
          <a:endParaRPr lang="ru-RU"/>
        </a:p>
      </dgm:t>
    </dgm:pt>
    <dgm:pt modelId="{689BCC01-9BB4-4239-B1C3-B1609B785229}" type="pres">
      <dgm:prSet presAssocID="{68FE7D48-F23A-4F5F-A505-B9DC5EF6F473}" presName="parTx2" presStyleLbl="node1" presStyleIdx="1" presStyleCnt="2" custScaleX="244645" custScaleY="191702" custLinFactNeighborX="5775" custLinFactNeighborY="-41241"/>
      <dgm:spPr/>
      <dgm:t>
        <a:bodyPr/>
        <a:lstStyle/>
        <a:p>
          <a:endParaRPr lang="ru-RU"/>
        </a:p>
      </dgm:t>
    </dgm:pt>
    <dgm:pt modelId="{C183F6A9-A964-4D41-94A3-C6A83F881207}" type="pres">
      <dgm:prSet presAssocID="{C3CEC927-4983-4C5A-B311-F82F8F0B1AC0}" presName="picture2" presStyleCnt="0"/>
      <dgm:spPr/>
    </dgm:pt>
    <dgm:pt modelId="{3CBE4D18-D5BA-4C78-AC90-9DFF23821EE5}" type="pres">
      <dgm:prSet presAssocID="{C3CEC927-4983-4C5A-B311-F82F8F0B1AC0}" presName="imageRepeatNode" presStyleLbl="fgImgPlace1" presStyleIdx="1" presStyleCnt="2" custScaleX="171097" custScaleY="171115" custLinFactX="-76597" custLinFactNeighborX="-100000" custLinFactNeighborY="52"/>
      <dgm:spPr/>
      <dgm:t>
        <a:bodyPr/>
        <a:lstStyle/>
        <a:p>
          <a:endParaRPr lang="ru-RU"/>
        </a:p>
      </dgm:t>
    </dgm:pt>
  </dgm:ptLst>
  <dgm:cxnLst>
    <dgm:cxn modelId="{115220FD-628F-4482-829C-7BB6806C6AC2}" type="presOf" srcId="{519F4859-A2AA-492D-BB0C-A6B8BB76E63A}" destId="{FC45EB3B-C836-47C5-80D2-459F4B90672D}" srcOrd="0" destOrd="0" presId="urn:microsoft.com/office/officeart/2008/layout/AscendingPictureAccentProcess"/>
    <dgm:cxn modelId="{6370790B-7E87-46EC-AF4E-FDDA7EAA3121}" type="presOf" srcId="{5840DBB1-62F6-48BB-8FCA-DA2D31A1CDBE}" destId="{4A4C7B7A-F5F7-40A7-A475-7734518FA4AD}" srcOrd="0" destOrd="0" presId="urn:microsoft.com/office/officeart/2008/layout/AscendingPictureAccentProcess"/>
    <dgm:cxn modelId="{63E53413-A5B9-49C7-A204-FB0A53AE0A7E}" type="presOf" srcId="{68FE7D48-F23A-4F5F-A505-B9DC5EF6F473}" destId="{689BCC01-9BB4-4239-B1C3-B1609B785229}" srcOrd="0" destOrd="0" presId="urn:microsoft.com/office/officeart/2008/layout/AscendingPictureAccentProcess"/>
    <dgm:cxn modelId="{24CF61AD-D674-4360-B868-9BAAF03356B1}" type="presOf" srcId="{30929B1D-3F3E-4470-85F6-4FEB3C9ECE1B}" destId="{B935A8A6-C60F-4821-9565-74442914F888}" srcOrd="0" destOrd="0" presId="urn:microsoft.com/office/officeart/2008/layout/AscendingPictureAccentProcess"/>
    <dgm:cxn modelId="{CFFA608E-34C1-47DB-921A-B8F68FAE5F63}" srcId="{519F4859-A2AA-492D-BB0C-A6B8BB76E63A}" destId="{68FE7D48-F23A-4F5F-A505-B9DC5EF6F473}" srcOrd="1" destOrd="0" parTransId="{4ED889FF-B9DF-495D-9A1C-756958B3165D}" sibTransId="{C3CEC927-4983-4C5A-B311-F82F8F0B1AC0}"/>
    <dgm:cxn modelId="{1EED6EC2-6113-46CA-984D-994182CD4F51}" srcId="{519F4859-A2AA-492D-BB0C-A6B8BB76E63A}" destId="{5840DBB1-62F6-48BB-8FCA-DA2D31A1CDBE}" srcOrd="0" destOrd="0" parTransId="{BF467F08-E9D7-42BC-835B-4683AD298E9D}" sibTransId="{30929B1D-3F3E-4470-85F6-4FEB3C9ECE1B}"/>
    <dgm:cxn modelId="{39CAD6CD-C3E0-4D1B-9798-04B0116A6E5F}" type="presOf" srcId="{C3CEC927-4983-4C5A-B311-F82F8F0B1AC0}" destId="{3CBE4D18-D5BA-4C78-AC90-9DFF23821EE5}" srcOrd="0" destOrd="0" presId="urn:microsoft.com/office/officeart/2008/layout/AscendingPictureAccentProcess"/>
    <dgm:cxn modelId="{10E80EE0-E0E4-465D-9FE5-D1AC0FCD4EC3}" type="presParOf" srcId="{FC45EB3B-C836-47C5-80D2-459F4B90672D}" destId="{19027FEB-A849-47BC-894A-7A663AC91D6F}" srcOrd="0" destOrd="0" presId="urn:microsoft.com/office/officeart/2008/layout/AscendingPictureAccentProcess"/>
    <dgm:cxn modelId="{C4FCD497-6A5F-4FDD-8C5F-09928E7DD65F}" type="presParOf" srcId="{FC45EB3B-C836-47C5-80D2-459F4B90672D}" destId="{D114339E-A89F-4781-AFBB-B951ECEA9556}" srcOrd="1" destOrd="0" presId="urn:microsoft.com/office/officeart/2008/layout/AscendingPictureAccentProcess"/>
    <dgm:cxn modelId="{C4AA0F2C-05BE-423F-A18D-A9FB49D47E2A}" type="presParOf" srcId="{FC45EB3B-C836-47C5-80D2-459F4B90672D}" destId="{2BCA93A3-9A42-46D3-B4F2-5FD202B48285}" srcOrd="2" destOrd="0" presId="urn:microsoft.com/office/officeart/2008/layout/AscendingPictureAccentProcess"/>
    <dgm:cxn modelId="{0109F3F2-2A39-4C39-BD4C-D45164ED7A1C}" type="presParOf" srcId="{FC45EB3B-C836-47C5-80D2-459F4B90672D}" destId="{0E05F94C-E086-4801-999C-2D3687E72626}" srcOrd="3" destOrd="0" presId="urn:microsoft.com/office/officeart/2008/layout/AscendingPictureAccentProcess"/>
    <dgm:cxn modelId="{1DD647DC-128E-4221-A46C-C8261EBF90F2}" type="presParOf" srcId="{FC45EB3B-C836-47C5-80D2-459F4B90672D}" destId="{4042D697-38F5-47C3-B573-958CCCAA7388}" srcOrd="4" destOrd="0" presId="urn:microsoft.com/office/officeart/2008/layout/AscendingPictureAccentProcess"/>
    <dgm:cxn modelId="{C84EEF8F-535A-4CAA-80E4-4E13171150FF}" type="presParOf" srcId="{FC45EB3B-C836-47C5-80D2-459F4B90672D}" destId="{CB12C10D-2C82-4994-B04D-04A1383E30D7}" srcOrd="5" destOrd="0" presId="urn:microsoft.com/office/officeart/2008/layout/AscendingPictureAccentProcess"/>
    <dgm:cxn modelId="{20943039-0E77-420E-9D3B-1F1633651587}" type="presParOf" srcId="{FC45EB3B-C836-47C5-80D2-459F4B90672D}" destId="{58BED3F7-52DF-4B05-98D2-78FA8860AC12}" srcOrd="6" destOrd="0" presId="urn:microsoft.com/office/officeart/2008/layout/AscendingPictureAccentProcess"/>
    <dgm:cxn modelId="{A2DAA953-FBBC-4428-82BE-85F493DD72DB}" type="presParOf" srcId="{FC45EB3B-C836-47C5-80D2-459F4B90672D}" destId="{6D3477B2-EA81-4904-B42B-C72C9E48026F}" srcOrd="7" destOrd="0" presId="urn:microsoft.com/office/officeart/2008/layout/AscendingPictureAccentProcess"/>
    <dgm:cxn modelId="{FC622CE0-D2B3-47B0-AD10-A70A7068AB85}" type="presParOf" srcId="{FC45EB3B-C836-47C5-80D2-459F4B90672D}" destId="{7D3F82FC-6AFB-4D1A-90C4-FC0C8FA2CF3A}" srcOrd="8" destOrd="0" presId="urn:microsoft.com/office/officeart/2008/layout/AscendingPictureAccentProcess"/>
    <dgm:cxn modelId="{47D77321-910A-42E2-A706-DE05A2E6EB49}" type="presParOf" srcId="{FC45EB3B-C836-47C5-80D2-459F4B90672D}" destId="{FC837954-4F4F-497A-9572-2B1103FEEF48}" srcOrd="9" destOrd="0" presId="urn:microsoft.com/office/officeart/2008/layout/AscendingPictureAccentProcess"/>
    <dgm:cxn modelId="{F885538F-B477-4CFD-B8E7-6028BC7A37D4}" type="presParOf" srcId="{FC45EB3B-C836-47C5-80D2-459F4B90672D}" destId="{4A4C7B7A-F5F7-40A7-A475-7734518FA4AD}" srcOrd="10" destOrd="0" presId="urn:microsoft.com/office/officeart/2008/layout/AscendingPictureAccentProcess"/>
    <dgm:cxn modelId="{47C0F30F-D618-43DD-952F-0ADA84BB9AF3}" type="presParOf" srcId="{FC45EB3B-C836-47C5-80D2-459F4B90672D}" destId="{A4C9D2BA-14D4-4AA7-9844-97A44F83168B}" srcOrd="11" destOrd="0" presId="urn:microsoft.com/office/officeart/2008/layout/AscendingPictureAccentProcess"/>
    <dgm:cxn modelId="{7DEDF6D5-7F0F-4CDC-BCF7-E974DAB01C65}" type="presParOf" srcId="{A4C9D2BA-14D4-4AA7-9844-97A44F83168B}" destId="{B935A8A6-C60F-4821-9565-74442914F888}" srcOrd="0" destOrd="0" presId="urn:microsoft.com/office/officeart/2008/layout/AscendingPictureAccentProcess"/>
    <dgm:cxn modelId="{B67597C6-654B-4164-9B10-3C39DE0F8386}" type="presParOf" srcId="{FC45EB3B-C836-47C5-80D2-459F4B90672D}" destId="{689BCC01-9BB4-4239-B1C3-B1609B785229}" srcOrd="12" destOrd="0" presId="urn:microsoft.com/office/officeart/2008/layout/AscendingPictureAccentProcess"/>
    <dgm:cxn modelId="{F0AB9527-6325-44CF-B4AE-FF3B8F3520AF}" type="presParOf" srcId="{FC45EB3B-C836-47C5-80D2-459F4B90672D}" destId="{C183F6A9-A964-4D41-94A3-C6A83F881207}" srcOrd="13" destOrd="0" presId="urn:microsoft.com/office/officeart/2008/layout/AscendingPictureAccentProcess"/>
    <dgm:cxn modelId="{7B3B8555-DBBE-4E3F-966E-C93EF86ABA57}" type="presParOf" srcId="{C183F6A9-A964-4D41-94A3-C6A83F881207}" destId="{3CBE4D18-D5BA-4C78-AC90-9DFF23821EE5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18B5962-6018-439C-B2E9-B3CF6CF4500D}" type="doc">
      <dgm:prSet loTypeId="urn:microsoft.com/office/officeart/2005/8/layout/hierarchy1" loCatId="hierarchy" qsTypeId="urn:microsoft.com/office/officeart/2005/8/quickstyle/3d2" qsCatId="3D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ECDEBF0A-DBA5-4E34-8DE3-35E1181A0079}">
      <dgm:prSet phldrT="[Текст]" custT="1"/>
      <dgm:spPr>
        <a:solidFill>
          <a:srgbClr val="FFCCFF">
            <a:alpha val="89804"/>
          </a:srgbClr>
        </a:solidFill>
      </dgm:spPr>
      <dgm:t>
        <a:bodyPr/>
        <a:lstStyle/>
        <a:p>
          <a:r>
            <a:rPr lang="ru-RU" sz="2000" b="1" dirty="0" smtClean="0">
              <a:solidFill>
                <a:srgbClr val="EF17B1"/>
              </a:solidFill>
            </a:rPr>
            <a:t>ИЗОБРАЗИТЕЛЬНАЯ ДЕЯТЕЛЬНОСТЬ</a:t>
          </a:r>
          <a:endParaRPr lang="ru-RU" sz="2000" b="1" dirty="0">
            <a:solidFill>
              <a:srgbClr val="EF17B1"/>
            </a:solidFill>
          </a:endParaRPr>
        </a:p>
      </dgm:t>
    </dgm:pt>
    <dgm:pt modelId="{9AEC2430-B175-4B73-9936-3C31D92F2CC0}" type="parTrans" cxnId="{BA40429E-1867-4CDF-9D95-9F640A627343}">
      <dgm:prSet/>
      <dgm:spPr/>
      <dgm:t>
        <a:bodyPr/>
        <a:lstStyle/>
        <a:p>
          <a:endParaRPr lang="ru-RU"/>
        </a:p>
      </dgm:t>
    </dgm:pt>
    <dgm:pt modelId="{25322ECF-FAD4-4DBC-8FCE-9EB273B39475}" type="sibTrans" cxnId="{BA40429E-1867-4CDF-9D95-9F640A627343}">
      <dgm:prSet/>
      <dgm:spPr/>
      <dgm:t>
        <a:bodyPr/>
        <a:lstStyle/>
        <a:p>
          <a:endParaRPr lang="ru-RU"/>
        </a:p>
      </dgm:t>
    </dgm:pt>
    <dgm:pt modelId="{061D8F86-ACFE-4CEE-A2DA-1FA5204025B4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EF17B1"/>
              </a:solidFill>
            </a:rPr>
            <a:t>УМСТВЕННОЕ РАЗВИТИЕ:</a:t>
          </a:r>
        </a:p>
        <a:p>
          <a:r>
            <a:rPr lang="ru-RU" sz="1800" b="1" i="1" dirty="0" smtClean="0"/>
            <a:t>МЫСЛИТЕЛЬНЫЕ ОПЕРАЦИИ-АНАЛИЗ, СИНТЕЗ,ОБОБЩЕНИЕ</a:t>
          </a:r>
          <a:endParaRPr lang="ru-RU" sz="1800" b="1" i="1" dirty="0"/>
        </a:p>
      </dgm:t>
    </dgm:pt>
    <dgm:pt modelId="{EAD0C1A9-CA9D-432A-BC32-9A8F850C39D7}" type="parTrans" cxnId="{C61A6949-7261-48FB-8207-AED4DD8AF98B}">
      <dgm:prSet/>
      <dgm:spPr/>
      <dgm:t>
        <a:bodyPr/>
        <a:lstStyle/>
        <a:p>
          <a:endParaRPr lang="ru-RU"/>
        </a:p>
      </dgm:t>
    </dgm:pt>
    <dgm:pt modelId="{C1519BF9-1E55-4DD0-A0D1-2578B40A542F}" type="sibTrans" cxnId="{C61A6949-7261-48FB-8207-AED4DD8AF98B}">
      <dgm:prSet/>
      <dgm:spPr/>
      <dgm:t>
        <a:bodyPr/>
        <a:lstStyle/>
        <a:p>
          <a:endParaRPr lang="ru-RU"/>
        </a:p>
      </dgm:t>
    </dgm:pt>
    <dgm:pt modelId="{373F9DA7-9B73-475D-91D6-EF28A6CEAEA6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EF17B1"/>
              </a:solidFill>
            </a:rPr>
            <a:t>СЕНСОРНОЕ РАЗВИТИЕ:</a:t>
          </a:r>
        </a:p>
        <a:p>
          <a:r>
            <a:rPr lang="ru-RU" sz="1800" b="1" i="1" dirty="0" smtClean="0"/>
            <a:t>СВОЙСТВА,КАЧЕСТВА ПРЕДМЕТОВ</a:t>
          </a:r>
          <a:endParaRPr lang="ru-RU" sz="1800" b="1" i="1" dirty="0"/>
        </a:p>
      </dgm:t>
    </dgm:pt>
    <dgm:pt modelId="{CEAB12AA-422C-458A-8B6D-F598F3A3DA6B}" type="parTrans" cxnId="{1F89F65D-EC35-4759-AF9E-42E3B2A319A8}">
      <dgm:prSet/>
      <dgm:spPr/>
      <dgm:t>
        <a:bodyPr/>
        <a:lstStyle/>
        <a:p>
          <a:endParaRPr lang="ru-RU"/>
        </a:p>
      </dgm:t>
    </dgm:pt>
    <dgm:pt modelId="{B51C89C7-9520-4D32-A1FA-6475B42F616A}" type="sibTrans" cxnId="{1F89F65D-EC35-4759-AF9E-42E3B2A319A8}">
      <dgm:prSet/>
      <dgm:spPr/>
      <dgm:t>
        <a:bodyPr/>
        <a:lstStyle/>
        <a:p>
          <a:endParaRPr lang="ru-RU"/>
        </a:p>
      </dgm:t>
    </dgm:pt>
    <dgm:pt modelId="{6B4B150B-6064-4001-B46E-9834B397BC55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EF17B1"/>
              </a:solidFill>
            </a:rPr>
            <a:t>НРАВСТВЕННОЕ ВОСПИТАНИЕ:</a:t>
          </a:r>
        </a:p>
        <a:p>
          <a:r>
            <a:rPr lang="ru-RU" sz="1800" b="1" i="1" dirty="0" smtClean="0"/>
            <a:t>ЦЕЛЕНАПРАВЛЕННОСТЬ ЗАНИМАТЬСЯ</a:t>
          </a:r>
          <a:endParaRPr lang="ru-RU" sz="1800" b="1" i="1" dirty="0"/>
        </a:p>
      </dgm:t>
    </dgm:pt>
    <dgm:pt modelId="{65D438BE-DAF5-4442-B955-BC1FAFCFA985}" type="parTrans" cxnId="{33A0A3A6-24D8-4623-9E00-85C63884133B}">
      <dgm:prSet/>
      <dgm:spPr/>
      <dgm:t>
        <a:bodyPr/>
        <a:lstStyle/>
        <a:p>
          <a:endParaRPr lang="ru-RU"/>
        </a:p>
      </dgm:t>
    </dgm:pt>
    <dgm:pt modelId="{E7EF71E7-896D-4C8E-838F-7B3964F261E6}" type="sibTrans" cxnId="{33A0A3A6-24D8-4623-9E00-85C63884133B}">
      <dgm:prSet/>
      <dgm:spPr/>
      <dgm:t>
        <a:bodyPr/>
        <a:lstStyle/>
        <a:p>
          <a:endParaRPr lang="ru-RU"/>
        </a:p>
      </dgm:t>
    </dgm:pt>
    <dgm:pt modelId="{F88D59D1-B820-45C2-A5C6-31A293764BD4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EF17B1"/>
              </a:solidFill>
            </a:rPr>
            <a:t>ЭСТЕТИЧЕСКОЕ РАЗВИТИЕ</a:t>
          </a:r>
          <a:r>
            <a:rPr lang="ru-RU" sz="1800" dirty="0" smtClean="0">
              <a:solidFill>
                <a:srgbClr val="EF17B1"/>
              </a:solidFill>
            </a:rPr>
            <a:t>:</a:t>
          </a:r>
        </a:p>
        <a:p>
          <a:r>
            <a:rPr lang="ru-RU" sz="1800" b="1" i="1" dirty="0" smtClean="0"/>
            <a:t>ЭСТЕТИЧЕСКОЕ ВОСПРИЯТИЕ,ЧУВСТВА,ТВОРЧЕСКОЕ ВООБРАЖЕНИЕ</a:t>
          </a:r>
          <a:endParaRPr lang="ru-RU" sz="1800" b="1" i="1" dirty="0"/>
        </a:p>
      </dgm:t>
    </dgm:pt>
    <dgm:pt modelId="{D7866922-E4B0-4134-B786-EC52E8DEE1F1}" type="parTrans" cxnId="{12F5C40A-88C3-4B05-A939-B0AD978D7C6B}">
      <dgm:prSet/>
      <dgm:spPr/>
      <dgm:t>
        <a:bodyPr/>
        <a:lstStyle/>
        <a:p>
          <a:endParaRPr lang="ru-RU"/>
        </a:p>
      </dgm:t>
    </dgm:pt>
    <dgm:pt modelId="{C0B22EC5-A363-4E0F-B3F8-748E1C3C453A}" type="sibTrans" cxnId="{12F5C40A-88C3-4B05-A939-B0AD978D7C6B}">
      <dgm:prSet/>
      <dgm:spPr/>
      <dgm:t>
        <a:bodyPr/>
        <a:lstStyle/>
        <a:p>
          <a:endParaRPr lang="ru-RU"/>
        </a:p>
      </dgm:t>
    </dgm:pt>
    <dgm:pt modelId="{34629716-FEBF-4DF0-9948-32107079A9A6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EF17B1"/>
              </a:solidFill>
            </a:rPr>
            <a:t>ТРУДОВОЕ ВОСПИТАНИЕ:</a:t>
          </a:r>
        </a:p>
        <a:p>
          <a:r>
            <a:rPr lang="ru-RU" sz="1800" b="1" i="1" dirty="0" smtClean="0"/>
            <a:t>ТРУДОЛЮБИЕ</a:t>
          </a:r>
          <a:endParaRPr lang="ru-RU" sz="1800" b="1" i="1" dirty="0"/>
        </a:p>
      </dgm:t>
    </dgm:pt>
    <dgm:pt modelId="{42BCE7A0-E6BB-48E9-A3C1-996B65E45EF4}" type="parTrans" cxnId="{BCE985E7-6838-47F8-B317-C0CD679D63D2}">
      <dgm:prSet/>
      <dgm:spPr>
        <a:solidFill>
          <a:srgbClr val="EF17B1"/>
        </a:solidFill>
      </dgm:spPr>
      <dgm:t>
        <a:bodyPr/>
        <a:lstStyle/>
        <a:p>
          <a:endParaRPr lang="ru-RU"/>
        </a:p>
      </dgm:t>
    </dgm:pt>
    <dgm:pt modelId="{58A3FA0A-7872-4654-83BA-9823C70B744D}" type="sibTrans" cxnId="{BCE985E7-6838-47F8-B317-C0CD679D63D2}">
      <dgm:prSet/>
      <dgm:spPr/>
      <dgm:t>
        <a:bodyPr/>
        <a:lstStyle/>
        <a:p>
          <a:endParaRPr lang="ru-RU"/>
        </a:p>
      </dgm:t>
    </dgm:pt>
    <dgm:pt modelId="{57227041-8AA4-4285-A7F3-1A51C0C5E7DA}" type="pres">
      <dgm:prSet presAssocID="{118B5962-6018-439C-B2E9-B3CF6CF4500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4B77F86-1E29-410C-88FD-9FF465D4BB24}" type="pres">
      <dgm:prSet presAssocID="{ECDEBF0A-DBA5-4E34-8DE3-35E1181A0079}" presName="hierRoot1" presStyleCnt="0"/>
      <dgm:spPr/>
    </dgm:pt>
    <dgm:pt modelId="{20E66991-FE63-4B3C-AF53-92B0E017DD99}" type="pres">
      <dgm:prSet presAssocID="{ECDEBF0A-DBA5-4E34-8DE3-35E1181A0079}" presName="composite" presStyleCnt="0"/>
      <dgm:spPr/>
    </dgm:pt>
    <dgm:pt modelId="{C7FC22A6-8EE0-4BCD-BCE1-BF1F0C6E1443}" type="pres">
      <dgm:prSet presAssocID="{ECDEBF0A-DBA5-4E34-8DE3-35E1181A0079}" presName="background" presStyleLbl="node0" presStyleIdx="0" presStyleCnt="1"/>
      <dgm:spPr/>
    </dgm:pt>
    <dgm:pt modelId="{CB0CA4A3-BAE4-465F-B880-A4B6F3D7D3A1}" type="pres">
      <dgm:prSet presAssocID="{ECDEBF0A-DBA5-4E34-8DE3-35E1181A0079}" presName="text" presStyleLbl="fgAcc0" presStyleIdx="0" presStyleCnt="1" custScaleX="295233" custScaleY="60885" custLinFactNeighborX="-3440" custLinFactNeighborY="-270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757865-87C4-4A23-93EF-E1BE1B5A07CD}" type="pres">
      <dgm:prSet presAssocID="{ECDEBF0A-DBA5-4E34-8DE3-35E1181A0079}" presName="hierChild2" presStyleCnt="0"/>
      <dgm:spPr/>
    </dgm:pt>
    <dgm:pt modelId="{58BF3F6B-0F38-4CE1-A1D9-9E8C7D70C35F}" type="pres">
      <dgm:prSet presAssocID="{EAD0C1A9-CA9D-432A-BC32-9A8F850C39D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8A715092-0630-487C-93DE-0EA9BB2A4DFE}" type="pres">
      <dgm:prSet presAssocID="{061D8F86-ACFE-4CEE-A2DA-1FA5204025B4}" presName="hierRoot2" presStyleCnt="0"/>
      <dgm:spPr/>
    </dgm:pt>
    <dgm:pt modelId="{F941FE09-7F47-4F44-92EE-3B7A6C00BE43}" type="pres">
      <dgm:prSet presAssocID="{061D8F86-ACFE-4CEE-A2DA-1FA5204025B4}" presName="composite2" presStyleCnt="0"/>
      <dgm:spPr/>
    </dgm:pt>
    <dgm:pt modelId="{53DB3372-D8B0-4C7F-B72A-CC3946EE07AD}" type="pres">
      <dgm:prSet presAssocID="{061D8F86-ACFE-4CEE-A2DA-1FA5204025B4}" presName="background2" presStyleLbl="node2" presStyleIdx="0" presStyleCnt="2"/>
      <dgm:spPr/>
    </dgm:pt>
    <dgm:pt modelId="{C3386702-776A-4782-85B3-463C719A707C}" type="pres">
      <dgm:prSet presAssocID="{061D8F86-ACFE-4CEE-A2DA-1FA5204025B4}" presName="text2" presStyleLbl="fgAcc2" presStyleIdx="0" presStyleCnt="2" custScaleX="184003" custLinFactNeighborX="-13526" custLinFactNeighborY="-16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C2A23A-F0DB-44E0-AC89-0048BF94F718}" type="pres">
      <dgm:prSet presAssocID="{061D8F86-ACFE-4CEE-A2DA-1FA5204025B4}" presName="hierChild3" presStyleCnt="0"/>
      <dgm:spPr/>
    </dgm:pt>
    <dgm:pt modelId="{000E0F06-A04A-4DA5-AC8A-A30DBB01003A}" type="pres">
      <dgm:prSet presAssocID="{CEAB12AA-422C-458A-8B6D-F598F3A3DA6B}" presName="Name17" presStyleLbl="parChTrans1D3" presStyleIdx="0" presStyleCnt="3"/>
      <dgm:spPr/>
      <dgm:t>
        <a:bodyPr/>
        <a:lstStyle/>
        <a:p>
          <a:endParaRPr lang="ru-RU"/>
        </a:p>
      </dgm:t>
    </dgm:pt>
    <dgm:pt modelId="{D121DC9E-7841-4DE6-B2A3-438472333686}" type="pres">
      <dgm:prSet presAssocID="{373F9DA7-9B73-475D-91D6-EF28A6CEAEA6}" presName="hierRoot3" presStyleCnt="0"/>
      <dgm:spPr/>
    </dgm:pt>
    <dgm:pt modelId="{06C2E6CB-AB81-4C85-8694-F9BD9366C057}" type="pres">
      <dgm:prSet presAssocID="{373F9DA7-9B73-475D-91D6-EF28A6CEAEA6}" presName="composite3" presStyleCnt="0"/>
      <dgm:spPr/>
    </dgm:pt>
    <dgm:pt modelId="{C364C02B-CE7C-476F-B5A0-1A90E9B81927}" type="pres">
      <dgm:prSet presAssocID="{373F9DA7-9B73-475D-91D6-EF28A6CEAEA6}" presName="background3" presStyleLbl="node3" presStyleIdx="0" presStyleCnt="3"/>
      <dgm:spPr/>
    </dgm:pt>
    <dgm:pt modelId="{068AE332-46C3-4FE1-85D1-B8ED9314FF61}" type="pres">
      <dgm:prSet presAssocID="{373F9DA7-9B73-475D-91D6-EF28A6CEAEA6}" presName="text3" presStyleLbl="fgAcc3" presStyleIdx="0" presStyleCnt="3" custScaleX="134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8AA90B-5D61-4A60-9F01-2AA0B8DA48C1}" type="pres">
      <dgm:prSet presAssocID="{373F9DA7-9B73-475D-91D6-EF28A6CEAEA6}" presName="hierChild4" presStyleCnt="0"/>
      <dgm:spPr/>
    </dgm:pt>
    <dgm:pt modelId="{EE1AFB17-031B-4111-823D-3FEB120A9593}" type="pres">
      <dgm:prSet presAssocID="{65D438BE-DAF5-4442-B955-BC1FAFCFA98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D228A707-BB13-4D14-94BE-89049B55B6E4}" type="pres">
      <dgm:prSet presAssocID="{6B4B150B-6064-4001-B46E-9834B397BC55}" presName="hierRoot3" presStyleCnt="0"/>
      <dgm:spPr/>
    </dgm:pt>
    <dgm:pt modelId="{977422D7-98BF-4CAB-B7CB-B97C1FE628CF}" type="pres">
      <dgm:prSet presAssocID="{6B4B150B-6064-4001-B46E-9834B397BC55}" presName="composite3" presStyleCnt="0"/>
      <dgm:spPr/>
    </dgm:pt>
    <dgm:pt modelId="{23B0DACC-50FF-4AE6-9F64-F0E89B35BFC3}" type="pres">
      <dgm:prSet presAssocID="{6B4B150B-6064-4001-B46E-9834B397BC55}" presName="background3" presStyleLbl="node3" presStyleIdx="1" presStyleCnt="3"/>
      <dgm:spPr/>
    </dgm:pt>
    <dgm:pt modelId="{68A097D5-B546-4922-BF48-FD88E1A46B9C}" type="pres">
      <dgm:prSet presAssocID="{6B4B150B-6064-4001-B46E-9834B397BC55}" presName="text3" presStyleLbl="fgAcc3" presStyleIdx="1" presStyleCnt="3" custScaleX="148845" custLinFactNeighborX="9234" custLinFactNeighborY="7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BD44E17-4296-4B95-A9D8-EDCA58D99BF8}" type="pres">
      <dgm:prSet presAssocID="{6B4B150B-6064-4001-B46E-9834B397BC55}" presName="hierChild4" presStyleCnt="0"/>
      <dgm:spPr/>
    </dgm:pt>
    <dgm:pt modelId="{D6742BB6-1D73-4EE6-B6EA-5A3A370D0AAA}" type="pres">
      <dgm:prSet presAssocID="{D7866922-E4B0-4134-B786-EC52E8DEE1F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F366B10-248F-49DD-B813-561F7D5EC623}" type="pres">
      <dgm:prSet presAssocID="{F88D59D1-B820-45C2-A5C6-31A293764BD4}" presName="hierRoot2" presStyleCnt="0"/>
      <dgm:spPr/>
    </dgm:pt>
    <dgm:pt modelId="{5C280727-DB8D-4027-8A34-9A30C378A179}" type="pres">
      <dgm:prSet presAssocID="{F88D59D1-B820-45C2-A5C6-31A293764BD4}" presName="composite2" presStyleCnt="0"/>
      <dgm:spPr/>
    </dgm:pt>
    <dgm:pt modelId="{BB39FCDA-E75E-425D-A6A0-2B1F3E1DB514}" type="pres">
      <dgm:prSet presAssocID="{F88D59D1-B820-45C2-A5C6-31A293764BD4}" presName="background2" presStyleLbl="node2" presStyleIdx="1" presStyleCnt="2"/>
      <dgm:spPr/>
    </dgm:pt>
    <dgm:pt modelId="{D75B45A4-1BBA-4599-A7BC-12999D3F5231}" type="pres">
      <dgm:prSet presAssocID="{F88D59D1-B820-45C2-A5C6-31A293764BD4}" presName="text2" presStyleLbl="fgAcc2" presStyleIdx="1" presStyleCnt="2" custScaleX="215783" custLinFactNeighborX="-15743" custLinFactNeighborY="2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ADD619-95FA-41B5-A4DE-EBCA7E1B1729}" type="pres">
      <dgm:prSet presAssocID="{F88D59D1-B820-45C2-A5C6-31A293764BD4}" presName="hierChild3" presStyleCnt="0"/>
      <dgm:spPr/>
    </dgm:pt>
    <dgm:pt modelId="{EC875130-4732-4EA3-8AEF-F78A067ACA57}" type="pres">
      <dgm:prSet presAssocID="{42BCE7A0-E6BB-48E9-A3C1-996B65E45EF4}" presName="Name17" presStyleLbl="parChTrans1D3" presStyleIdx="2" presStyleCnt="3"/>
      <dgm:spPr/>
      <dgm:t>
        <a:bodyPr/>
        <a:lstStyle/>
        <a:p>
          <a:endParaRPr lang="ru-RU"/>
        </a:p>
      </dgm:t>
    </dgm:pt>
    <dgm:pt modelId="{A90C293F-31A3-4F5A-BA85-EF7C713F4050}" type="pres">
      <dgm:prSet presAssocID="{34629716-FEBF-4DF0-9948-32107079A9A6}" presName="hierRoot3" presStyleCnt="0"/>
      <dgm:spPr/>
    </dgm:pt>
    <dgm:pt modelId="{FE445007-C663-4E39-9D7B-EB54DCB38DA8}" type="pres">
      <dgm:prSet presAssocID="{34629716-FEBF-4DF0-9948-32107079A9A6}" presName="composite3" presStyleCnt="0"/>
      <dgm:spPr/>
    </dgm:pt>
    <dgm:pt modelId="{30A8B12B-6124-4681-A6D0-6A89413A0922}" type="pres">
      <dgm:prSet presAssocID="{34629716-FEBF-4DF0-9948-32107079A9A6}" presName="background3" presStyleLbl="node3" presStyleIdx="2" presStyleCnt="3"/>
      <dgm:spPr/>
    </dgm:pt>
    <dgm:pt modelId="{31BD6DCA-6B1B-40C1-9EE6-279EB3F1E355}" type="pres">
      <dgm:prSet presAssocID="{34629716-FEBF-4DF0-9948-32107079A9A6}" presName="text3" presStyleLbl="fgAcc3" presStyleIdx="2" presStyleCnt="3" custScaleX="132362" custLinFactNeighborX="44884" custLinFactNeighborY="-1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76C47E-BE06-4517-9907-CDA16466A534}" type="pres">
      <dgm:prSet presAssocID="{34629716-FEBF-4DF0-9948-32107079A9A6}" presName="hierChild4" presStyleCnt="0"/>
      <dgm:spPr/>
    </dgm:pt>
  </dgm:ptLst>
  <dgm:cxnLst>
    <dgm:cxn modelId="{EC30A29D-AC34-48AF-9992-734A71E54BA1}" type="presOf" srcId="{373F9DA7-9B73-475D-91D6-EF28A6CEAEA6}" destId="{068AE332-46C3-4FE1-85D1-B8ED9314FF61}" srcOrd="0" destOrd="0" presId="urn:microsoft.com/office/officeart/2005/8/layout/hierarchy1"/>
    <dgm:cxn modelId="{32C95C1A-3D04-4EEC-832C-EEA72A20342E}" type="presOf" srcId="{34629716-FEBF-4DF0-9948-32107079A9A6}" destId="{31BD6DCA-6B1B-40C1-9EE6-279EB3F1E355}" srcOrd="0" destOrd="0" presId="urn:microsoft.com/office/officeart/2005/8/layout/hierarchy1"/>
    <dgm:cxn modelId="{D7DB894F-6C94-4986-BEF2-70C1E144F5C1}" type="presOf" srcId="{6B4B150B-6064-4001-B46E-9834B397BC55}" destId="{68A097D5-B546-4922-BF48-FD88E1A46B9C}" srcOrd="0" destOrd="0" presId="urn:microsoft.com/office/officeart/2005/8/layout/hierarchy1"/>
    <dgm:cxn modelId="{33A0A3A6-24D8-4623-9E00-85C63884133B}" srcId="{061D8F86-ACFE-4CEE-A2DA-1FA5204025B4}" destId="{6B4B150B-6064-4001-B46E-9834B397BC55}" srcOrd="1" destOrd="0" parTransId="{65D438BE-DAF5-4442-B955-BC1FAFCFA985}" sibTransId="{E7EF71E7-896D-4C8E-838F-7B3964F261E6}"/>
    <dgm:cxn modelId="{77771CFB-C632-4BFD-987A-0E18259053F1}" type="presOf" srcId="{CEAB12AA-422C-458A-8B6D-F598F3A3DA6B}" destId="{000E0F06-A04A-4DA5-AC8A-A30DBB01003A}" srcOrd="0" destOrd="0" presId="urn:microsoft.com/office/officeart/2005/8/layout/hierarchy1"/>
    <dgm:cxn modelId="{846DB047-02BA-41C2-9683-998E261D1571}" type="presOf" srcId="{EAD0C1A9-CA9D-432A-BC32-9A8F850C39D7}" destId="{58BF3F6B-0F38-4CE1-A1D9-9E8C7D70C35F}" srcOrd="0" destOrd="0" presId="urn:microsoft.com/office/officeart/2005/8/layout/hierarchy1"/>
    <dgm:cxn modelId="{1F89F65D-EC35-4759-AF9E-42E3B2A319A8}" srcId="{061D8F86-ACFE-4CEE-A2DA-1FA5204025B4}" destId="{373F9DA7-9B73-475D-91D6-EF28A6CEAEA6}" srcOrd="0" destOrd="0" parTransId="{CEAB12AA-422C-458A-8B6D-F598F3A3DA6B}" sibTransId="{B51C89C7-9520-4D32-A1FA-6475B42F616A}"/>
    <dgm:cxn modelId="{BCE985E7-6838-47F8-B317-C0CD679D63D2}" srcId="{F88D59D1-B820-45C2-A5C6-31A293764BD4}" destId="{34629716-FEBF-4DF0-9948-32107079A9A6}" srcOrd="0" destOrd="0" parTransId="{42BCE7A0-E6BB-48E9-A3C1-996B65E45EF4}" sibTransId="{58A3FA0A-7872-4654-83BA-9823C70B744D}"/>
    <dgm:cxn modelId="{BA40429E-1867-4CDF-9D95-9F640A627343}" srcId="{118B5962-6018-439C-B2E9-B3CF6CF4500D}" destId="{ECDEBF0A-DBA5-4E34-8DE3-35E1181A0079}" srcOrd="0" destOrd="0" parTransId="{9AEC2430-B175-4B73-9936-3C31D92F2CC0}" sibTransId="{25322ECF-FAD4-4DBC-8FCE-9EB273B39475}"/>
    <dgm:cxn modelId="{12F5C40A-88C3-4B05-A939-B0AD978D7C6B}" srcId="{ECDEBF0A-DBA5-4E34-8DE3-35E1181A0079}" destId="{F88D59D1-B820-45C2-A5C6-31A293764BD4}" srcOrd="1" destOrd="0" parTransId="{D7866922-E4B0-4134-B786-EC52E8DEE1F1}" sibTransId="{C0B22EC5-A363-4E0F-B3F8-748E1C3C453A}"/>
    <dgm:cxn modelId="{E2D68591-C4FE-43B4-A56E-0F2BA28AA95E}" type="presOf" srcId="{F88D59D1-B820-45C2-A5C6-31A293764BD4}" destId="{D75B45A4-1BBA-4599-A7BC-12999D3F5231}" srcOrd="0" destOrd="0" presId="urn:microsoft.com/office/officeart/2005/8/layout/hierarchy1"/>
    <dgm:cxn modelId="{C77F8A9F-B204-48AB-9850-4878E6BC1230}" type="presOf" srcId="{65D438BE-DAF5-4442-B955-BC1FAFCFA985}" destId="{EE1AFB17-031B-4111-823D-3FEB120A9593}" srcOrd="0" destOrd="0" presId="urn:microsoft.com/office/officeart/2005/8/layout/hierarchy1"/>
    <dgm:cxn modelId="{C61A6949-7261-48FB-8207-AED4DD8AF98B}" srcId="{ECDEBF0A-DBA5-4E34-8DE3-35E1181A0079}" destId="{061D8F86-ACFE-4CEE-A2DA-1FA5204025B4}" srcOrd="0" destOrd="0" parTransId="{EAD0C1A9-CA9D-432A-BC32-9A8F850C39D7}" sibTransId="{C1519BF9-1E55-4DD0-A0D1-2578B40A542F}"/>
    <dgm:cxn modelId="{F8A8888C-3F24-4934-B73B-CCC6B5418631}" type="presOf" srcId="{42BCE7A0-E6BB-48E9-A3C1-996B65E45EF4}" destId="{EC875130-4732-4EA3-8AEF-F78A067ACA57}" srcOrd="0" destOrd="0" presId="urn:microsoft.com/office/officeart/2005/8/layout/hierarchy1"/>
    <dgm:cxn modelId="{E6D51713-3D76-4174-B05E-3A6576D057CE}" type="presOf" srcId="{061D8F86-ACFE-4CEE-A2DA-1FA5204025B4}" destId="{C3386702-776A-4782-85B3-463C719A707C}" srcOrd="0" destOrd="0" presId="urn:microsoft.com/office/officeart/2005/8/layout/hierarchy1"/>
    <dgm:cxn modelId="{98155AAA-BC77-498D-9C73-8B5302424044}" type="presOf" srcId="{118B5962-6018-439C-B2E9-B3CF6CF4500D}" destId="{57227041-8AA4-4285-A7F3-1A51C0C5E7DA}" srcOrd="0" destOrd="0" presId="urn:microsoft.com/office/officeart/2005/8/layout/hierarchy1"/>
    <dgm:cxn modelId="{F22CFA4E-77E5-48E3-A40C-85B3115526BA}" type="presOf" srcId="{D7866922-E4B0-4134-B786-EC52E8DEE1F1}" destId="{D6742BB6-1D73-4EE6-B6EA-5A3A370D0AAA}" srcOrd="0" destOrd="0" presId="urn:microsoft.com/office/officeart/2005/8/layout/hierarchy1"/>
    <dgm:cxn modelId="{E30FF3BE-E444-4B5C-8DE1-2996542B2FB8}" type="presOf" srcId="{ECDEBF0A-DBA5-4E34-8DE3-35E1181A0079}" destId="{CB0CA4A3-BAE4-465F-B880-A4B6F3D7D3A1}" srcOrd="0" destOrd="0" presId="urn:microsoft.com/office/officeart/2005/8/layout/hierarchy1"/>
    <dgm:cxn modelId="{DABA44E8-FDFA-4871-9CD4-35B9ED3314B8}" type="presParOf" srcId="{57227041-8AA4-4285-A7F3-1A51C0C5E7DA}" destId="{D4B77F86-1E29-410C-88FD-9FF465D4BB24}" srcOrd="0" destOrd="0" presId="urn:microsoft.com/office/officeart/2005/8/layout/hierarchy1"/>
    <dgm:cxn modelId="{C4140D20-4E98-4D35-ACAE-B3CFEEA8A8FF}" type="presParOf" srcId="{D4B77F86-1E29-410C-88FD-9FF465D4BB24}" destId="{20E66991-FE63-4B3C-AF53-92B0E017DD99}" srcOrd="0" destOrd="0" presId="urn:microsoft.com/office/officeart/2005/8/layout/hierarchy1"/>
    <dgm:cxn modelId="{E664F277-6B49-49DA-8865-930BE8B2328D}" type="presParOf" srcId="{20E66991-FE63-4B3C-AF53-92B0E017DD99}" destId="{C7FC22A6-8EE0-4BCD-BCE1-BF1F0C6E1443}" srcOrd="0" destOrd="0" presId="urn:microsoft.com/office/officeart/2005/8/layout/hierarchy1"/>
    <dgm:cxn modelId="{EB19BF1D-5885-4D02-8175-301D2432C78F}" type="presParOf" srcId="{20E66991-FE63-4B3C-AF53-92B0E017DD99}" destId="{CB0CA4A3-BAE4-465F-B880-A4B6F3D7D3A1}" srcOrd="1" destOrd="0" presId="urn:microsoft.com/office/officeart/2005/8/layout/hierarchy1"/>
    <dgm:cxn modelId="{868511D5-0584-4297-A4CD-1746AFA559F1}" type="presParOf" srcId="{D4B77F86-1E29-410C-88FD-9FF465D4BB24}" destId="{AD757865-87C4-4A23-93EF-E1BE1B5A07CD}" srcOrd="1" destOrd="0" presId="urn:microsoft.com/office/officeart/2005/8/layout/hierarchy1"/>
    <dgm:cxn modelId="{A1DF7F32-689A-420C-AA45-C66782443C3A}" type="presParOf" srcId="{AD757865-87C4-4A23-93EF-E1BE1B5A07CD}" destId="{58BF3F6B-0F38-4CE1-A1D9-9E8C7D70C35F}" srcOrd="0" destOrd="0" presId="urn:microsoft.com/office/officeart/2005/8/layout/hierarchy1"/>
    <dgm:cxn modelId="{3F98E100-69CE-488C-9036-26202018EF94}" type="presParOf" srcId="{AD757865-87C4-4A23-93EF-E1BE1B5A07CD}" destId="{8A715092-0630-487C-93DE-0EA9BB2A4DFE}" srcOrd="1" destOrd="0" presId="urn:microsoft.com/office/officeart/2005/8/layout/hierarchy1"/>
    <dgm:cxn modelId="{637EF602-C22A-4A43-BF15-507F99F7D5D7}" type="presParOf" srcId="{8A715092-0630-487C-93DE-0EA9BB2A4DFE}" destId="{F941FE09-7F47-4F44-92EE-3B7A6C00BE43}" srcOrd="0" destOrd="0" presId="urn:microsoft.com/office/officeart/2005/8/layout/hierarchy1"/>
    <dgm:cxn modelId="{E739EDDD-FB0A-41B1-BB63-9DBD5927DEEB}" type="presParOf" srcId="{F941FE09-7F47-4F44-92EE-3B7A6C00BE43}" destId="{53DB3372-D8B0-4C7F-B72A-CC3946EE07AD}" srcOrd="0" destOrd="0" presId="urn:microsoft.com/office/officeart/2005/8/layout/hierarchy1"/>
    <dgm:cxn modelId="{F546D264-0479-408A-80D3-722173F313CF}" type="presParOf" srcId="{F941FE09-7F47-4F44-92EE-3B7A6C00BE43}" destId="{C3386702-776A-4782-85B3-463C719A707C}" srcOrd="1" destOrd="0" presId="urn:microsoft.com/office/officeart/2005/8/layout/hierarchy1"/>
    <dgm:cxn modelId="{BA64D389-0F0B-4A86-AAFA-0A709D91BEF6}" type="presParOf" srcId="{8A715092-0630-487C-93DE-0EA9BB2A4DFE}" destId="{DCC2A23A-F0DB-44E0-AC89-0048BF94F718}" srcOrd="1" destOrd="0" presId="urn:microsoft.com/office/officeart/2005/8/layout/hierarchy1"/>
    <dgm:cxn modelId="{C13B367C-4041-4193-9906-EB14D110EF6A}" type="presParOf" srcId="{DCC2A23A-F0DB-44E0-AC89-0048BF94F718}" destId="{000E0F06-A04A-4DA5-AC8A-A30DBB01003A}" srcOrd="0" destOrd="0" presId="urn:microsoft.com/office/officeart/2005/8/layout/hierarchy1"/>
    <dgm:cxn modelId="{B9FD06D7-CC33-492C-9A1A-B4E1BDF0A46D}" type="presParOf" srcId="{DCC2A23A-F0DB-44E0-AC89-0048BF94F718}" destId="{D121DC9E-7841-4DE6-B2A3-438472333686}" srcOrd="1" destOrd="0" presId="urn:microsoft.com/office/officeart/2005/8/layout/hierarchy1"/>
    <dgm:cxn modelId="{6C755916-26AE-4253-8E25-C9303F2EB39F}" type="presParOf" srcId="{D121DC9E-7841-4DE6-B2A3-438472333686}" destId="{06C2E6CB-AB81-4C85-8694-F9BD9366C057}" srcOrd="0" destOrd="0" presId="urn:microsoft.com/office/officeart/2005/8/layout/hierarchy1"/>
    <dgm:cxn modelId="{5E57F78E-20B4-415A-B05C-6CD2ABE866A0}" type="presParOf" srcId="{06C2E6CB-AB81-4C85-8694-F9BD9366C057}" destId="{C364C02B-CE7C-476F-B5A0-1A90E9B81927}" srcOrd="0" destOrd="0" presId="urn:microsoft.com/office/officeart/2005/8/layout/hierarchy1"/>
    <dgm:cxn modelId="{FD9C53CE-93BC-44AB-9ED2-ABA37CC3E429}" type="presParOf" srcId="{06C2E6CB-AB81-4C85-8694-F9BD9366C057}" destId="{068AE332-46C3-4FE1-85D1-B8ED9314FF61}" srcOrd="1" destOrd="0" presId="urn:microsoft.com/office/officeart/2005/8/layout/hierarchy1"/>
    <dgm:cxn modelId="{6D5D1FA0-5FF7-4375-927B-AC240CEE4E42}" type="presParOf" srcId="{D121DC9E-7841-4DE6-B2A3-438472333686}" destId="{4B8AA90B-5D61-4A60-9F01-2AA0B8DA48C1}" srcOrd="1" destOrd="0" presId="urn:microsoft.com/office/officeart/2005/8/layout/hierarchy1"/>
    <dgm:cxn modelId="{53B766A9-367F-4CE4-B58E-F02B80D07CEC}" type="presParOf" srcId="{DCC2A23A-F0DB-44E0-AC89-0048BF94F718}" destId="{EE1AFB17-031B-4111-823D-3FEB120A9593}" srcOrd="2" destOrd="0" presId="urn:microsoft.com/office/officeart/2005/8/layout/hierarchy1"/>
    <dgm:cxn modelId="{E2122877-9F56-48EC-8C15-C1BD904F4F49}" type="presParOf" srcId="{DCC2A23A-F0DB-44E0-AC89-0048BF94F718}" destId="{D228A707-BB13-4D14-94BE-89049B55B6E4}" srcOrd="3" destOrd="0" presId="urn:microsoft.com/office/officeart/2005/8/layout/hierarchy1"/>
    <dgm:cxn modelId="{442B389B-1B48-4E97-B063-7C0FCE5488B9}" type="presParOf" srcId="{D228A707-BB13-4D14-94BE-89049B55B6E4}" destId="{977422D7-98BF-4CAB-B7CB-B97C1FE628CF}" srcOrd="0" destOrd="0" presId="urn:microsoft.com/office/officeart/2005/8/layout/hierarchy1"/>
    <dgm:cxn modelId="{6C419A0F-3401-4254-95A9-75AF0B7D8491}" type="presParOf" srcId="{977422D7-98BF-4CAB-B7CB-B97C1FE628CF}" destId="{23B0DACC-50FF-4AE6-9F64-F0E89B35BFC3}" srcOrd="0" destOrd="0" presId="urn:microsoft.com/office/officeart/2005/8/layout/hierarchy1"/>
    <dgm:cxn modelId="{D7373312-B168-433B-88A6-5D5BAE34A988}" type="presParOf" srcId="{977422D7-98BF-4CAB-B7CB-B97C1FE628CF}" destId="{68A097D5-B546-4922-BF48-FD88E1A46B9C}" srcOrd="1" destOrd="0" presId="urn:microsoft.com/office/officeart/2005/8/layout/hierarchy1"/>
    <dgm:cxn modelId="{9AA54C6E-3ECC-414D-819A-AA4AEEE01693}" type="presParOf" srcId="{D228A707-BB13-4D14-94BE-89049B55B6E4}" destId="{9BD44E17-4296-4B95-A9D8-EDCA58D99BF8}" srcOrd="1" destOrd="0" presId="urn:microsoft.com/office/officeart/2005/8/layout/hierarchy1"/>
    <dgm:cxn modelId="{E24E3F96-804D-4C0A-BE12-256FC7CD7DA8}" type="presParOf" srcId="{AD757865-87C4-4A23-93EF-E1BE1B5A07CD}" destId="{D6742BB6-1D73-4EE6-B6EA-5A3A370D0AAA}" srcOrd="2" destOrd="0" presId="urn:microsoft.com/office/officeart/2005/8/layout/hierarchy1"/>
    <dgm:cxn modelId="{709918C8-FE5B-4179-B5B9-662E9F6C9621}" type="presParOf" srcId="{AD757865-87C4-4A23-93EF-E1BE1B5A07CD}" destId="{BF366B10-248F-49DD-B813-561F7D5EC623}" srcOrd="3" destOrd="0" presId="urn:microsoft.com/office/officeart/2005/8/layout/hierarchy1"/>
    <dgm:cxn modelId="{857D5B6E-DFA9-4012-9FE8-279E48FAA711}" type="presParOf" srcId="{BF366B10-248F-49DD-B813-561F7D5EC623}" destId="{5C280727-DB8D-4027-8A34-9A30C378A179}" srcOrd="0" destOrd="0" presId="urn:microsoft.com/office/officeart/2005/8/layout/hierarchy1"/>
    <dgm:cxn modelId="{07B72814-EBD5-4B04-9F24-8C67CE884AC5}" type="presParOf" srcId="{5C280727-DB8D-4027-8A34-9A30C378A179}" destId="{BB39FCDA-E75E-425D-A6A0-2B1F3E1DB514}" srcOrd="0" destOrd="0" presId="urn:microsoft.com/office/officeart/2005/8/layout/hierarchy1"/>
    <dgm:cxn modelId="{EF3D87C7-2001-433B-9FD6-1BA953C0CCF5}" type="presParOf" srcId="{5C280727-DB8D-4027-8A34-9A30C378A179}" destId="{D75B45A4-1BBA-4599-A7BC-12999D3F5231}" srcOrd="1" destOrd="0" presId="urn:microsoft.com/office/officeart/2005/8/layout/hierarchy1"/>
    <dgm:cxn modelId="{DA692908-638B-4902-8608-63CE83A51BB8}" type="presParOf" srcId="{BF366B10-248F-49DD-B813-561F7D5EC623}" destId="{7FADD619-95FA-41B5-A4DE-EBCA7E1B1729}" srcOrd="1" destOrd="0" presId="urn:microsoft.com/office/officeart/2005/8/layout/hierarchy1"/>
    <dgm:cxn modelId="{A832FD60-C78C-4845-B2B2-D042CF1D629B}" type="presParOf" srcId="{7FADD619-95FA-41B5-A4DE-EBCA7E1B1729}" destId="{EC875130-4732-4EA3-8AEF-F78A067ACA57}" srcOrd="0" destOrd="0" presId="urn:microsoft.com/office/officeart/2005/8/layout/hierarchy1"/>
    <dgm:cxn modelId="{A61137B3-44AA-4806-BE2B-A0D912E14229}" type="presParOf" srcId="{7FADD619-95FA-41B5-A4DE-EBCA7E1B1729}" destId="{A90C293F-31A3-4F5A-BA85-EF7C713F4050}" srcOrd="1" destOrd="0" presId="urn:microsoft.com/office/officeart/2005/8/layout/hierarchy1"/>
    <dgm:cxn modelId="{83D7CF01-E298-4FC7-BE24-2E97F796086A}" type="presParOf" srcId="{A90C293F-31A3-4F5A-BA85-EF7C713F4050}" destId="{FE445007-C663-4E39-9D7B-EB54DCB38DA8}" srcOrd="0" destOrd="0" presId="urn:microsoft.com/office/officeart/2005/8/layout/hierarchy1"/>
    <dgm:cxn modelId="{F03C6AFF-F076-41CE-BF93-14790AB99B3C}" type="presParOf" srcId="{FE445007-C663-4E39-9D7B-EB54DCB38DA8}" destId="{30A8B12B-6124-4681-A6D0-6A89413A0922}" srcOrd="0" destOrd="0" presId="urn:microsoft.com/office/officeart/2005/8/layout/hierarchy1"/>
    <dgm:cxn modelId="{3A127ED2-1927-4CC0-8133-152A09185A23}" type="presParOf" srcId="{FE445007-C663-4E39-9D7B-EB54DCB38DA8}" destId="{31BD6DCA-6B1B-40C1-9EE6-279EB3F1E355}" srcOrd="1" destOrd="0" presId="urn:microsoft.com/office/officeart/2005/8/layout/hierarchy1"/>
    <dgm:cxn modelId="{2E252633-4D86-4E0D-9F54-03A2DA6698F5}" type="presParOf" srcId="{A90C293F-31A3-4F5A-BA85-EF7C713F4050}" destId="{E976C47E-BE06-4517-9907-CDA16466A5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7BCCA6-9804-4C56-9E2C-6BB4EF6FE03E}" type="doc">
      <dgm:prSet loTypeId="urn:microsoft.com/office/officeart/2005/8/layout/hList3" loCatId="list" qsTypeId="urn:microsoft.com/office/officeart/2005/8/quickstyle/simple3" qsCatId="simple" csTypeId="urn:microsoft.com/office/officeart/2005/8/colors/accent5_5" csCatId="accent5" phldr="1"/>
      <dgm:spPr/>
      <dgm:t>
        <a:bodyPr/>
        <a:lstStyle/>
        <a:p>
          <a:endParaRPr lang="ru-RU"/>
        </a:p>
      </dgm:t>
    </dgm:pt>
    <dgm:pt modelId="{EF2F4344-AA21-4FA1-8DB6-03D976F6A6B6}">
      <dgm:prSet phldrT="[Текст]"/>
      <dgm:spPr/>
      <dgm:t>
        <a:bodyPr/>
        <a:lstStyle/>
        <a:p>
          <a:r>
            <a:rPr lang="ru-RU" b="1" i="1" dirty="0" smtClean="0">
              <a:solidFill>
                <a:srgbClr val="EF17B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ТИПЫ ЗАНЯТИЙ</a:t>
          </a:r>
          <a:endParaRPr lang="ru-RU" b="1" i="1" dirty="0">
            <a:solidFill>
              <a:srgbClr val="EF17B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84BDEB-4F31-4BBE-ACBE-661183905C43}" type="parTrans" cxnId="{C3CA999A-59D5-4942-A7F8-C6DE17BD8569}">
      <dgm:prSet/>
      <dgm:spPr/>
      <dgm:t>
        <a:bodyPr/>
        <a:lstStyle/>
        <a:p>
          <a:endParaRPr lang="ru-RU"/>
        </a:p>
      </dgm:t>
    </dgm:pt>
    <dgm:pt modelId="{65E980EE-7068-4D2B-B64C-061E0BB39C38}" type="sibTrans" cxnId="{C3CA999A-59D5-4942-A7F8-C6DE17BD8569}">
      <dgm:prSet/>
      <dgm:spPr/>
      <dgm:t>
        <a:bodyPr/>
        <a:lstStyle/>
        <a:p>
          <a:endParaRPr lang="ru-RU"/>
        </a:p>
      </dgm:t>
    </dgm:pt>
    <dgm:pt modelId="{33ECD257-F79B-4078-98AF-8D638FF028A5}">
      <dgm:prSet phldrT="[Текст]" custT="1"/>
      <dgm:spPr/>
      <dgm:t>
        <a:bodyPr/>
        <a:lstStyle/>
        <a:p>
          <a:r>
            <a:rPr lang="ru-RU" sz="2000" dirty="0" smtClean="0"/>
            <a:t>1.Занятия по сообщению детям новизны и ознакомлению с новыми способами изображения.</a:t>
          </a:r>
          <a:endParaRPr lang="ru-RU" sz="2000" dirty="0"/>
        </a:p>
      </dgm:t>
    </dgm:pt>
    <dgm:pt modelId="{D780ADFA-FB62-4C4B-AA16-CAA709A29F5B}" type="parTrans" cxnId="{12CC0CED-D096-43F7-85B0-8972CEA1D983}">
      <dgm:prSet/>
      <dgm:spPr/>
      <dgm:t>
        <a:bodyPr/>
        <a:lstStyle/>
        <a:p>
          <a:endParaRPr lang="ru-RU"/>
        </a:p>
      </dgm:t>
    </dgm:pt>
    <dgm:pt modelId="{40ED4CF0-FA12-49B5-BBFA-7224B21A947E}" type="sibTrans" cxnId="{12CC0CED-D096-43F7-85B0-8972CEA1D983}">
      <dgm:prSet/>
      <dgm:spPr/>
      <dgm:t>
        <a:bodyPr/>
        <a:lstStyle/>
        <a:p>
          <a:endParaRPr lang="ru-RU"/>
        </a:p>
      </dgm:t>
    </dgm:pt>
    <dgm:pt modelId="{1FF91D34-66C4-455B-890A-B3808C226552}">
      <dgm:prSet phldrT="[Текст]" custT="1"/>
      <dgm:spPr/>
      <dgm:t>
        <a:bodyPr/>
        <a:lstStyle/>
        <a:p>
          <a:r>
            <a:rPr lang="ru-RU" sz="2000" dirty="0" smtClean="0"/>
            <a:t>2.Занятия по упражнению детей в применении знаний и способов действия, направленных на репродуктивный способ познания и формирования обобщения знаний и умений.</a:t>
          </a:r>
          <a:endParaRPr lang="ru-RU" sz="2000" dirty="0"/>
        </a:p>
      </dgm:t>
    </dgm:pt>
    <dgm:pt modelId="{ADB0F739-0751-4DB8-89DA-62E7E795F9DC}" type="parTrans" cxnId="{F540D2F7-84F7-4AED-BF8E-508DDC8D84A6}">
      <dgm:prSet/>
      <dgm:spPr/>
      <dgm:t>
        <a:bodyPr/>
        <a:lstStyle/>
        <a:p>
          <a:endParaRPr lang="ru-RU"/>
        </a:p>
      </dgm:t>
    </dgm:pt>
    <dgm:pt modelId="{CA64D6DD-DF8E-43D9-A2D5-EF06D034CB21}" type="sibTrans" cxnId="{F540D2F7-84F7-4AED-BF8E-508DDC8D84A6}">
      <dgm:prSet/>
      <dgm:spPr/>
      <dgm:t>
        <a:bodyPr/>
        <a:lstStyle/>
        <a:p>
          <a:endParaRPr lang="ru-RU"/>
        </a:p>
      </dgm:t>
    </dgm:pt>
    <dgm:pt modelId="{B78C488E-9FBA-4B81-B90F-CB748D6C3947}">
      <dgm:prSet phldrT="[Текст]" custT="1"/>
      <dgm:spPr/>
      <dgm:t>
        <a:bodyPr/>
        <a:lstStyle/>
        <a:p>
          <a:r>
            <a:rPr lang="ru-RU" sz="2000" dirty="0" smtClean="0"/>
            <a:t>3.Занятия творческие, на которых дети включаются в поисковую деятельность, свободны и самостоятельны в разработке и реализации замыслов.</a:t>
          </a:r>
          <a:endParaRPr lang="ru-RU" sz="2000" dirty="0"/>
        </a:p>
      </dgm:t>
    </dgm:pt>
    <dgm:pt modelId="{66C2A97A-6F57-4C14-80D2-9B5EEC6B6FC8}" type="parTrans" cxnId="{5AAF880D-AB74-4168-9A1D-D6F1F03D5279}">
      <dgm:prSet/>
      <dgm:spPr/>
      <dgm:t>
        <a:bodyPr/>
        <a:lstStyle/>
        <a:p>
          <a:endParaRPr lang="ru-RU"/>
        </a:p>
      </dgm:t>
    </dgm:pt>
    <dgm:pt modelId="{DF69BF30-6D37-4A23-93DF-DCB4C40D0C3A}" type="sibTrans" cxnId="{5AAF880D-AB74-4168-9A1D-D6F1F03D5279}">
      <dgm:prSet/>
      <dgm:spPr/>
      <dgm:t>
        <a:bodyPr/>
        <a:lstStyle/>
        <a:p>
          <a:endParaRPr lang="ru-RU"/>
        </a:p>
      </dgm:t>
    </dgm:pt>
    <dgm:pt modelId="{9E806EC4-5D03-40FE-BE56-D64D9B3FD7E1}" type="pres">
      <dgm:prSet presAssocID="{DE7BCCA6-9804-4C56-9E2C-6BB4EF6FE03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FF61C4-1C10-4C3A-B699-5E6C6D12AE2F}" type="pres">
      <dgm:prSet presAssocID="{EF2F4344-AA21-4FA1-8DB6-03D976F6A6B6}" presName="roof" presStyleLbl="dkBgShp" presStyleIdx="0" presStyleCnt="2" custScaleX="62093" custScaleY="60485" custLinFactNeighborX="0" custLinFactNeighborY="-87946"/>
      <dgm:spPr/>
      <dgm:t>
        <a:bodyPr/>
        <a:lstStyle/>
        <a:p>
          <a:endParaRPr lang="ru-RU"/>
        </a:p>
      </dgm:t>
    </dgm:pt>
    <dgm:pt modelId="{E20970D0-9DEC-4D57-A4D0-C075CF93BD23}" type="pres">
      <dgm:prSet presAssocID="{EF2F4344-AA21-4FA1-8DB6-03D976F6A6B6}" presName="pillars" presStyleCnt="0"/>
      <dgm:spPr/>
    </dgm:pt>
    <dgm:pt modelId="{328C96CF-6783-4C67-9C48-28BDB6508C2D}" type="pres">
      <dgm:prSet presAssocID="{EF2F4344-AA21-4FA1-8DB6-03D976F6A6B6}" presName="pillar1" presStyleLbl="node1" presStyleIdx="0" presStyleCnt="3" custLinFactNeighborX="2488" custLinFactNeighborY="-10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5BD4B-9FB4-44DC-96E3-7E76F30C13FD}" type="pres">
      <dgm:prSet presAssocID="{1FF91D34-66C4-455B-890A-B3808C226552}" presName="pillarX" presStyleLbl="node1" presStyleIdx="1" presStyleCnt="3" custLinFactNeighborX="2585" custLinFactNeighborY="-9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B29D2-B4D6-4296-BE68-E9840FA9C688}" type="pres">
      <dgm:prSet presAssocID="{B78C488E-9FBA-4B81-B90F-CB748D6C3947}" presName="pillarX" presStyleLbl="node1" presStyleIdx="2" presStyleCnt="3" custLinFactNeighborX="5317" custLinFactNeighborY="-9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AA2A0D-52C3-4215-80FE-FE63DFD46384}" type="pres">
      <dgm:prSet presAssocID="{EF2F4344-AA21-4FA1-8DB6-03D976F6A6B6}" presName="base" presStyleLbl="dkBgShp" presStyleIdx="1" presStyleCnt="2"/>
      <dgm:spPr/>
    </dgm:pt>
  </dgm:ptLst>
  <dgm:cxnLst>
    <dgm:cxn modelId="{B461DAC3-CCF6-46F2-B755-8BCEC64A5A9C}" type="presOf" srcId="{33ECD257-F79B-4078-98AF-8D638FF028A5}" destId="{328C96CF-6783-4C67-9C48-28BDB6508C2D}" srcOrd="0" destOrd="0" presId="urn:microsoft.com/office/officeart/2005/8/layout/hList3"/>
    <dgm:cxn modelId="{29B411F1-7705-4F0C-B4AE-F54854C5AADF}" type="presOf" srcId="{B78C488E-9FBA-4B81-B90F-CB748D6C3947}" destId="{51DB29D2-B4D6-4296-BE68-E9840FA9C688}" srcOrd="0" destOrd="0" presId="urn:microsoft.com/office/officeart/2005/8/layout/hList3"/>
    <dgm:cxn modelId="{5AAF880D-AB74-4168-9A1D-D6F1F03D5279}" srcId="{EF2F4344-AA21-4FA1-8DB6-03D976F6A6B6}" destId="{B78C488E-9FBA-4B81-B90F-CB748D6C3947}" srcOrd="2" destOrd="0" parTransId="{66C2A97A-6F57-4C14-80D2-9B5EEC6B6FC8}" sibTransId="{DF69BF30-6D37-4A23-93DF-DCB4C40D0C3A}"/>
    <dgm:cxn modelId="{37425DA0-F276-4312-BDB1-8C0BE0C2DDFB}" type="presOf" srcId="{EF2F4344-AA21-4FA1-8DB6-03D976F6A6B6}" destId="{DDFF61C4-1C10-4C3A-B699-5E6C6D12AE2F}" srcOrd="0" destOrd="0" presId="urn:microsoft.com/office/officeart/2005/8/layout/hList3"/>
    <dgm:cxn modelId="{C3CA999A-59D5-4942-A7F8-C6DE17BD8569}" srcId="{DE7BCCA6-9804-4C56-9E2C-6BB4EF6FE03E}" destId="{EF2F4344-AA21-4FA1-8DB6-03D976F6A6B6}" srcOrd="0" destOrd="0" parTransId="{D684BDEB-4F31-4BBE-ACBE-661183905C43}" sibTransId="{65E980EE-7068-4D2B-B64C-061E0BB39C38}"/>
    <dgm:cxn modelId="{E5A20962-BE55-4E69-9667-773ABC8FB8E2}" type="presOf" srcId="{1FF91D34-66C4-455B-890A-B3808C226552}" destId="{D1B5BD4B-9FB4-44DC-96E3-7E76F30C13FD}" srcOrd="0" destOrd="0" presId="urn:microsoft.com/office/officeart/2005/8/layout/hList3"/>
    <dgm:cxn modelId="{F540D2F7-84F7-4AED-BF8E-508DDC8D84A6}" srcId="{EF2F4344-AA21-4FA1-8DB6-03D976F6A6B6}" destId="{1FF91D34-66C4-455B-890A-B3808C226552}" srcOrd="1" destOrd="0" parTransId="{ADB0F739-0751-4DB8-89DA-62E7E795F9DC}" sibTransId="{CA64D6DD-DF8E-43D9-A2D5-EF06D034CB21}"/>
    <dgm:cxn modelId="{12CC0CED-D096-43F7-85B0-8972CEA1D983}" srcId="{EF2F4344-AA21-4FA1-8DB6-03D976F6A6B6}" destId="{33ECD257-F79B-4078-98AF-8D638FF028A5}" srcOrd="0" destOrd="0" parTransId="{D780ADFA-FB62-4C4B-AA16-CAA709A29F5B}" sibTransId="{40ED4CF0-FA12-49B5-BBFA-7224B21A947E}"/>
    <dgm:cxn modelId="{79131CF7-E356-44DC-950F-E18C0A71E71A}" type="presOf" srcId="{DE7BCCA6-9804-4C56-9E2C-6BB4EF6FE03E}" destId="{9E806EC4-5D03-40FE-BE56-D64D9B3FD7E1}" srcOrd="0" destOrd="0" presId="urn:microsoft.com/office/officeart/2005/8/layout/hList3"/>
    <dgm:cxn modelId="{A6CA748C-3BE0-48BA-9851-852DF4456E60}" type="presParOf" srcId="{9E806EC4-5D03-40FE-BE56-D64D9B3FD7E1}" destId="{DDFF61C4-1C10-4C3A-B699-5E6C6D12AE2F}" srcOrd="0" destOrd="0" presId="urn:microsoft.com/office/officeart/2005/8/layout/hList3"/>
    <dgm:cxn modelId="{4A1ECE50-A3EF-46F0-BF4E-205835893DAB}" type="presParOf" srcId="{9E806EC4-5D03-40FE-BE56-D64D9B3FD7E1}" destId="{E20970D0-9DEC-4D57-A4D0-C075CF93BD23}" srcOrd="1" destOrd="0" presId="urn:microsoft.com/office/officeart/2005/8/layout/hList3"/>
    <dgm:cxn modelId="{16AF77EF-930C-4848-B381-01AFBF6CD953}" type="presParOf" srcId="{E20970D0-9DEC-4D57-A4D0-C075CF93BD23}" destId="{328C96CF-6783-4C67-9C48-28BDB6508C2D}" srcOrd="0" destOrd="0" presId="urn:microsoft.com/office/officeart/2005/8/layout/hList3"/>
    <dgm:cxn modelId="{2750B39C-E234-4710-99F6-D772C6E85703}" type="presParOf" srcId="{E20970D0-9DEC-4D57-A4D0-C075CF93BD23}" destId="{D1B5BD4B-9FB4-44DC-96E3-7E76F30C13FD}" srcOrd="1" destOrd="0" presId="urn:microsoft.com/office/officeart/2005/8/layout/hList3"/>
    <dgm:cxn modelId="{1AC2B511-5444-4BB3-830F-79F7CE72928C}" type="presParOf" srcId="{E20970D0-9DEC-4D57-A4D0-C075CF93BD23}" destId="{51DB29D2-B4D6-4296-BE68-E9840FA9C688}" srcOrd="2" destOrd="0" presId="urn:microsoft.com/office/officeart/2005/8/layout/hList3"/>
    <dgm:cxn modelId="{0B66D2F2-2772-4F68-9466-20506A730976}" type="presParOf" srcId="{9E806EC4-5D03-40FE-BE56-D64D9B3FD7E1}" destId="{8CAA2A0D-52C3-4215-80FE-FE63DFD4638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1B3D836-5921-4101-9004-13DD4954B726}" type="doc">
      <dgm:prSet loTypeId="urn:microsoft.com/office/officeart/2005/8/layout/bProcess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CFD55BC-00F3-4D58-BDDE-9CC9406D617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1"/>
              </a:solidFill>
            </a:rPr>
            <a:t>Этапы занятия:</a:t>
          </a:r>
          <a:endParaRPr lang="ru-RU" sz="2400" b="1" dirty="0">
            <a:solidFill>
              <a:schemeClr val="bg1"/>
            </a:solidFill>
          </a:endParaRPr>
        </a:p>
      </dgm:t>
    </dgm:pt>
    <dgm:pt modelId="{B480AA6E-9D3C-4223-8CBC-E61706E28F7D}" type="parTrans" cxnId="{FABF0473-E4C9-427A-B066-E45F5BCC3D27}">
      <dgm:prSet/>
      <dgm:spPr/>
      <dgm:t>
        <a:bodyPr/>
        <a:lstStyle/>
        <a:p>
          <a:endParaRPr lang="ru-RU"/>
        </a:p>
      </dgm:t>
    </dgm:pt>
    <dgm:pt modelId="{5F712E73-745C-4897-A24F-AF48E6816F32}" type="sibTrans" cxnId="{FABF0473-E4C9-427A-B066-E45F5BCC3D27}">
      <dgm:prSet/>
      <dgm:spPr/>
      <dgm:t>
        <a:bodyPr/>
        <a:lstStyle/>
        <a:p>
          <a:endParaRPr lang="ru-RU"/>
        </a:p>
      </dgm:t>
    </dgm:pt>
    <dgm:pt modelId="{F1825A0D-2942-4E17-8A20-1E6E691197C6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990033"/>
              </a:solidFill>
            </a:rPr>
            <a:t>1.Эмоциональное начало</a:t>
          </a:r>
          <a:endParaRPr lang="ru-RU" sz="2000" dirty="0">
            <a:solidFill>
              <a:srgbClr val="990033"/>
            </a:solidFill>
          </a:endParaRPr>
        </a:p>
      </dgm:t>
    </dgm:pt>
    <dgm:pt modelId="{F1123187-7BC6-42FA-A67B-0CD89707E542}" type="parTrans" cxnId="{C456D47C-F204-491E-B57F-3729B68E666F}">
      <dgm:prSet/>
      <dgm:spPr/>
      <dgm:t>
        <a:bodyPr/>
        <a:lstStyle/>
        <a:p>
          <a:endParaRPr lang="ru-RU"/>
        </a:p>
      </dgm:t>
    </dgm:pt>
    <dgm:pt modelId="{6B4AAE99-6028-4AE2-8DC6-C1C8B28FDE07}" type="sibTrans" cxnId="{C456D47C-F204-491E-B57F-3729B68E666F}">
      <dgm:prSet/>
      <dgm:spPr/>
      <dgm:t>
        <a:bodyPr/>
        <a:lstStyle/>
        <a:p>
          <a:endParaRPr lang="ru-RU"/>
        </a:p>
      </dgm:t>
    </dgm:pt>
    <dgm:pt modelId="{F0C9C954-1C3B-4FD4-9744-B2AC9C02D20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2.Обследование</a:t>
          </a:r>
        </a:p>
        <a:p>
          <a:r>
            <a:rPr lang="ru-RU" sz="1800" dirty="0" smtClean="0">
              <a:solidFill>
                <a:srgbClr val="990033"/>
              </a:solidFill>
            </a:rPr>
            <a:t>образца</a:t>
          </a:r>
          <a:endParaRPr lang="ru-RU" sz="1800" dirty="0">
            <a:solidFill>
              <a:srgbClr val="990033"/>
            </a:solidFill>
          </a:endParaRPr>
        </a:p>
      </dgm:t>
    </dgm:pt>
    <dgm:pt modelId="{9733AC2E-5DA1-4F49-AB34-743ADC017C94}" type="parTrans" cxnId="{3F4DBC04-2A61-41CD-89A9-CDCC65DD61AC}">
      <dgm:prSet/>
      <dgm:spPr/>
      <dgm:t>
        <a:bodyPr/>
        <a:lstStyle/>
        <a:p>
          <a:endParaRPr lang="ru-RU"/>
        </a:p>
      </dgm:t>
    </dgm:pt>
    <dgm:pt modelId="{D1258463-A18A-45B7-A399-82556F6F8FA4}" type="sibTrans" cxnId="{3F4DBC04-2A61-41CD-89A9-CDCC65DD61AC}">
      <dgm:prSet/>
      <dgm:spPr/>
      <dgm:t>
        <a:bodyPr/>
        <a:lstStyle/>
        <a:p>
          <a:endParaRPr lang="ru-RU"/>
        </a:p>
      </dgm:t>
    </dgm:pt>
    <dgm:pt modelId="{731B84E4-5E64-43FC-8072-6F77455DCD94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3.Показ выполнения работы</a:t>
          </a:r>
          <a:endParaRPr lang="ru-RU" sz="1800" dirty="0">
            <a:solidFill>
              <a:srgbClr val="990033"/>
            </a:solidFill>
          </a:endParaRPr>
        </a:p>
      </dgm:t>
    </dgm:pt>
    <dgm:pt modelId="{2D06813C-FAB5-456B-B972-40265C5C4CCF}" type="parTrans" cxnId="{ABC83624-C2D9-4328-BF59-BB240661E47C}">
      <dgm:prSet/>
      <dgm:spPr/>
      <dgm:t>
        <a:bodyPr/>
        <a:lstStyle/>
        <a:p>
          <a:endParaRPr lang="ru-RU"/>
        </a:p>
      </dgm:t>
    </dgm:pt>
    <dgm:pt modelId="{923BBA2F-40C0-4734-9A2B-C8FA4D41E9AF}" type="sibTrans" cxnId="{ABC83624-C2D9-4328-BF59-BB240661E47C}">
      <dgm:prSet/>
      <dgm:spPr/>
      <dgm:t>
        <a:bodyPr/>
        <a:lstStyle/>
        <a:p>
          <a:endParaRPr lang="ru-RU"/>
        </a:p>
      </dgm:t>
    </dgm:pt>
    <dgm:pt modelId="{2249D7A2-1E23-4A88-8424-B435C4D8E5B0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4.Двигательные упражнения</a:t>
          </a:r>
          <a:endParaRPr lang="ru-RU" sz="1800" dirty="0">
            <a:solidFill>
              <a:srgbClr val="990033"/>
            </a:solidFill>
          </a:endParaRPr>
        </a:p>
      </dgm:t>
    </dgm:pt>
    <dgm:pt modelId="{E985F0FA-E391-4873-9B54-43487E6F4197}" type="parTrans" cxnId="{FFF5344E-1197-4206-ADDB-80F5EB5B2057}">
      <dgm:prSet/>
      <dgm:spPr/>
      <dgm:t>
        <a:bodyPr/>
        <a:lstStyle/>
        <a:p>
          <a:endParaRPr lang="ru-RU"/>
        </a:p>
      </dgm:t>
    </dgm:pt>
    <dgm:pt modelId="{A357A213-997B-4865-B257-5265A96F12A7}" type="sibTrans" cxnId="{FFF5344E-1197-4206-ADDB-80F5EB5B2057}">
      <dgm:prSet/>
      <dgm:spPr/>
      <dgm:t>
        <a:bodyPr/>
        <a:lstStyle/>
        <a:p>
          <a:endParaRPr lang="ru-RU"/>
        </a:p>
      </dgm:t>
    </dgm:pt>
    <dgm:pt modelId="{02CB2AFB-30E4-4D84-BF6F-C90837AC018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5.Самостоятельная работа</a:t>
          </a:r>
          <a:endParaRPr lang="ru-RU" sz="1800" dirty="0">
            <a:solidFill>
              <a:srgbClr val="990033"/>
            </a:solidFill>
          </a:endParaRPr>
        </a:p>
      </dgm:t>
    </dgm:pt>
    <dgm:pt modelId="{76430147-3567-495F-81A0-2A80004BA51A}" type="parTrans" cxnId="{00500D73-703C-494A-A4AC-7EAE9E0755AE}">
      <dgm:prSet/>
      <dgm:spPr/>
      <dgm:t>
        <a:bodyPr/>
        <a:lstStyle/>
        <a:p>
          <a:endParaRPr lang="ru-RU"/>
        </a:p>
      </dgm:t>
    </dgm:pt>
    <dgm:pt modelId="{2125966B-1D17-4DAF-9CD1-A5CFC1E707F4}" type="sibTrans" cxnId="{00500D73-703C-494A-A4AC-7EAE9E0755AE}">
      <dgm:prSet/>
      <dgm:spPr/>
      <dgm:t>
        <a:bodyPr/>
        <a:lstStyle/>
        <a:p>
          <a:endParaRPr lang="ru-RU"/>
        </a:p>
      </dgm:t>
    </dgm:pt>
    <dgm:pt modelId="{BC365FBD-CD07-4D66-8E3F-559253E0D326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6.Анализ результатов</a:t>
          </a:r>
          <a:endParaRPr lang="ru-RU" sz="1800" dirty="0">
            <a:solidFill>
              <a:srgbClr val="990033"/>
            </a:solidFill>
          </a:endParaRPr>
        </a:p>
      </dgm:t>
    </dgm:pt>
    <dgm:pt modelId="{41E51E3A-FD34-4260-9EF9-419EA6F021A0}" type="parTrans" cxnId="{D81970B8-A4FA-49F5-8B4C-F110FBE35375}">
      <dgm:prSet/>
      <dgm:spPr/>
      <dgm:t>
        <a:bodyPr/>
        <a:lstStyle/>
        <a:p>
          <a:endParaRPr lang="ru-RU"/>
        </a:p>
      </dgm:t>
    </dgm:pt>
    <dgm:pt modelId="{644C1849-2F76-4FC2-9E2C-1BE82B66F98E}" type="sibTrans" cxnId="{D81970B8-A4FA-49F5-8B4C-F110FBE35375}">
      <dgm:prSet/>
      <dgm:spPr/>
      <dgm:t>
        <a:bodyPr/>
        <a:lstStyle/>
        <a:p>
          <a:endParaRPr lang="ru-RU"/>
        </a:p>
      </dgm:t>
    </dgm:pt>
    <dgm:pt modelId="{3478EEAE-302B-4678-A0B3-69906CECA5CF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7.Самооценка, самоанализ детей</a:t>
          </a:r>
          <a:endParaRPr lang="ru-RU" sz="1800" dirty="0">
            <a:solidFill>
              <a:srgbClr val="990033"/>
            </a:solidFill>
          </a:endParaRPr>
        </a:p>
      </dgm:t>
    </dgm:pt>
    <dgm:pt modelId="{9976413A-5FF5-4647-8BF8-14B4918A25F8}" type="parTrans" cxnId="{825112C4-8344-46F3-A103-15789FA096A1}">
      <dgm:prSet/>
      <dgm:spPr/>
      <dgm:t>
        <a:bodyPr/>
        <a:lstStyle/>
        <a:p>
          <a:endParaRPr lang="ru-RU"/>
        </a:p>
      </dgm:t>
    </dgm:pt>
    <dgm:pt modelId="{B6CABA45-E07F-4008-9BEF-AAF914C94C7B}" type="sibTrans" cxnId="{825112C4-8344-46F3-A103-15789FA096A1}">
      <dgm:prSet/>
      <dgm:spPr/>
      <dgm:t>
        <a:bodyPr/>
        <a:lstStyle/>
        <a:p>
          <a:endParaRPr lang="ru-RU"/>
        </a:p>
      </dgm:t>
    </dgm:pt>
    <dgm:pt modelId="{8E06134F-4907-4AED-87C5-1F9242A4590B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990033"/>
              </a:solidFill>
            </a:rPr>
            <a:t>8.Выставка детских работ</a:t>
          </a:r>
          <a:endParaRPr lang="ru-RU" sz="1800" dirty="0">
            <a:solidFill>
              <a:srgbClr val="990033"/>
            </a:solidFill>
          </a:endParaRPr>
        </a:p>
      </dgm:t>
    </dgm:pt>
    <dgm:pt modelId="{3CD90874-557B-4B5A-B885-3BFB99B32F6F}" type="parTrans" cxnId="{D420EAFC-9871-4404-A1F9-6CF4E84DD2DA}">
      <dgm:prSet/>
      <dgm:spPr/>
      <dgm:t>
        <a:bodyPr/>
        <a:lstStyle/>
        <a:p>
          <a:endParaRPr lang="ru-RU"/>
        </a:p>
      </dgm:t>
    </dgm:pt>
    <dgm:pt modelId="{595CA0FD-7F10-4DA0-831E-AAC1ECB93E3E}" type="sibTrans" cxnId="{D420EAFC-9871-4404-A1F9-6CF4E84DD2DA}">
      <dgm:prSet/>
      <dgm:spPr/>
      <dgm:t>
        <a:bodyPr/>
        <a:lstStyle/>
        <a:p>
          <a:endParaRPr lang="ru-RU"/>
        </a:p>
      </dgm:t>
    </dgm:pt>
    <dgm:pt modelId="{50740048-1DE1-4AB6-8778-8A142D61F429}" type="pres">
      <dgm:prSet presAssocID="{D1B3D836-5921-4101-9004-13DD4954B726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0B4BB02-4C9D-4EEE-B1B3-B9CAA504DAE3}" type="pres">
      <dgm:prSet presAssocID="{ACFD55BC-00F3-4D58-BDDE-9CC9406D617E}" presName="firstNode" presStyleLbl="node1" presStyleIdx="0" presStyleCnt="9" custScaleX="199020" custScaleY="12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9E1E1-19CC-4B93-A3D4-A89A8580D332}" type="pres">
      <dgm:prSet presAssocID="{5F712E73-745C-4897-A24F-AF48E6816F32}" presName="sibTrans" presStyleLbl="sibTrans2D1" presStyleIdx="0" presStyleCnt="8"/>
      <dgm:spPr/>
      <dgm:t>
        <a:bodyPr/>
        <a:lstStyle/>
        <a:p>
          <a:endParaRPr lang="ru-RU"/>
        </a:p>
      </dgm:t>
    </dgm:pt>
    <dgm:pt modelId="{C6CB192F-C2B0-4701-957C-717CC363E820}" type="pres">
      <dgm:prSet presAssocID="{F1825A0D-2942-4E17-8A20-1E6E691197C6}" presName="middleNode" presStyleCnt="0"/>
      <dgm:spPr/>
    </dgm:pt>
    <dgm:pt modelId="{A524626E-F5D7-4E93-9B6D-C27977AC66E0}" type="pres">
      <dgm:prSet presAssocID="{F1825A0D-2942-4E17-8A20-1E6E691197C6}" presName="padding" presStyleLbl="node1" presStyleIdx="0" presStyleCnt="9"/>
      <dgm:spPr/>
    </dgm:pt>
    <dgm:pt modelId="{8142BB5B-E637-4C21-BAE8-A6255A5D93AE}" type="pres">
      <dgm:prSet presAssocID="{F1825A0D-2942-4E17-8A20-1E6E691197C6}" presName="shape" presStyleLbl="node1" presStyleIdx="1" presStyleCnt="9" custScaleX="448665" custScaleY="134780" custLinFactNeighborX="-35378" custLinFactNeighborY="27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EF272-013C-40B2-8E16-97D6112FBFEA}" type="pres">
      <dgm:prSet presAssocID="{6B4AAE99-6028-4AE2-8DC6-C1C8B28FDE07}" presName="sibTrans" presStyleLbl="sibTrans2D1" presStyleIdx="1" presStyleCnt="8"/>
      <dgm:spPr/>
      <dgm:t>
        <a:bodyPr/>
        <a:lstStyle/>
        <a:p>
          <a:endParaRPr lang="ru-RU"/>
        </a:p>
      </dgm:t>
    </dgm:pt>
    <dgm:pt modelId="{EC93C6D1-ED04-4C26-AB8C-418C7EBFF944}" type="pres">
      <dgm:prSet presAssocID="{F0C9C954-1C3B-4FD4-9744-B2AC9C02D20A}" presName="middleNode" presStyleCnt="0"/>
      <dgm:spPr/>
    </dgm:pt>
    <dgm:pt modelId="{AD6DE135-48D1-4451-9287-08F044591C5F}" type="pres">
      <dgm:prSet presAssocID="{F0C9C954-1C3B-4FD4-9744-B2AC9C02D20A}" presName="padding" presStyleLbl="node1" presStyleIdx="1" presStyleCnt="9"/>
      <dgm:spPr/>
    </dgm:pt>
    <dgm:pt modelId="{DC3DB925-4A97-4262-A98D-EDE444B7E7C9}" type="pres">
      <dgm:prSet presAssocID="{F0C9C954-1C3B-4FD4-9744-B2AC9C02D20A}" presName="shape" presStyleLbl="node1" presStyleIdx="2" presStyleCnt="9" custScaleX="436026" custScaleY="131487" custLinFactNeighborX="-68012" custLinFactNeighborY="810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A775EF-9A66-44BB-A82D-26729D619F4E}" type="pres">
      <dgm:prSet presAssocID="{D1258463-A18A-45B7-A399-82556F6F8FA4}" presName="sibTrans" presStyleLbl="sibTrans2D1" presStyleIdx="2" presStyleCnt="8" custLinFactX="-19997" custLinFactY="1795" custLinFactNeighborX="-100000" custLinFactNeighborY="100000"/>
      <dgm:spPr/>
      <dgm:t>
        <a:bodyPr/>
        <a:lstStyle/>
        <a:p>
          <a:endParaRPr lang="ru-RU"/>
        </a:p>
      </dgm:t>
    </dgm:pt>
    <dgm:pt modelId="{ECFDCD67-6164-4755-8355-C7C66CDC02A5}" type="pres">
      <dgm:prSet presAssocID="{731B84E4-5E64-43FC-8072-6F77455DCD94}" presName="middleNode" presStyleCnt="0"/>
      <dgm:spPr/>
    </dgm:pt>
    <dgm:pt modelId="{AF69FF26-065D-478D-A2A9-A94CAE2EFF9C}" type="pres">
      <dgm:prSet presAssocID="{731B84E4-5E64-43FC-8072-6F77455DCD94}" presName="padding" presStyleLbl="node1" presStyleIdx="2" presStyleCnt="9"/>
      <dgm:spPr/>
    </dgm:pt>
    <dgm:pt modelId="{99AA05C7-D425-4C45-AAE4-D8B8342DD7F1}" type="pres">
      <dgm:prSet presAssocID="{731B84E4-5E64-43FC-8072-6F77455DCD94}" presName="shape" presStyleLbl="node1" presStyleIdx="3" presStyleCnt="9" custScaleX="417421" custScaleY="142807" custLinFactX="200000" custLinFactNeighborX="203134" custLinFactNeighborY="-12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F828F-DCA9-4313-9402-E53B54492249}" type="pres">
      <dgm:prSet presAssocID="{923BBA2F-40C0-4734-9A2B-C8FA4D41E9AF}" presName="sibTrans" presStyleLbl="sibTrans2D1" presStyleIdx="3" presStyleCnt="8" custAng="20201070" custLinFactX="-53856" custLinFactNeighborX="-100000" custLinFactNeighborY="-7553"/>
      <dgm:spPr/>
      <dgm:t>
        <a:bodyPr/>
        <a:lstStyle/>
        <a:p>
          <a:endParaRPr lang="ru-RU"/>
        </a:p>
      </dgm:t>
    </dgm:pt>
    <dgm:pt modelId="{6852A525-7AF8-4EEC-A453-0FD971C62C84}" type="pres">
      <dgm:prSet presAssocID="{2249D7A2-1E23-4A88-8424-B435C4D8E5B0}" presName="middleNode" presStyleCnt="0"/>
      <dgm:spPr/>
    </dgm:pt>
    <dgm:pt modelId="{F0C6C035-FA61-4927-B812-8F607FB7B9CC}" type="pres">
      <dgm:prSet presAssocID="{2249D7A2-1E23-4A88-8424-B435C4D8E5B0}" presName="padding" presStyleLbl="node1" presStyleIdx="3" presStyleCnt="9"/>
      <dgm:spPr/>
    </dgm:pt>
    <dgm:pt modelId="{0D4D44E9-E743-43A1-BEB8-70C6FC522DCC}" type="pres">
      <dgm:prSet presAssocID="{2249D7A2-1E23-4A88-8424-B435C4D8E5B0}" presName="shape" presStyleLbl="node1" presStyleIdx="4" presStyleCnt="9" custScaleX="405096" custLinFactY="-154830" custLinFactNeighborX="-4799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B09C0-26B5-412D-9F71-10AFE400C85A}" type="pres">
      <dgm:prSet presAssocID="{A357A213-997B-4865-B257-5265A96F12A7}" presName="sibTrans" presStyleLbl="sibTrans2D1" presStyleIdx="4" presStyleCnt="8"/>
      <dgm:spPr/>
      <dgm:t>
        <a:bodyPr/>
        <a:lstStyle/>
        <a:p>
          <a:endParaRPr lang="ru-RU"/>
        </a:p>
      </dgm:t>
    </dgm:pt>
    <dgm:pt modelId="{E7EC9DB4-4269-4F4C-AE74-2B7FD71C9F15}" type="pres">
      <dgm:prSet presAssocID="{02CB2AFB-30E4-4D84-BF6F-C90837AC018E}" presName="middleNode" presStyleCnt="0"/>
      <dgm:spPr/>
    </dgm:pt>
    <dgm:pt modelId="{30D441EC-F158-4302-AC50-D6355D2C1B45}" type="pres">
      <dgm:prSet presAssocID="{02CB2AFB-30E4-4D84-BF6F-C90837AC018E}" presName="padding" presStyleLbl="node1" presStyleIdx="4" presStyleCnt="9"/>
      <dgm:spPr/>
    </dgm:pt>
    <dgm:pt modelId="{67331D1B-45CE-4658-A2DA-435F4EBB31C4}" type="pres">
      <dgm:prSet presAssocID="{02CB2AFB-30E4-4D84-BF6F-C90837AC018E}" presName="shape" presStyleLbl="node1" presStyleIdx="5" presStyleCnt="9" custScaleX="431797" custScaleY="134666" custLinFactY="-200000" custLinFactNeighborX="-99331" custLinFactNeighborY="-2591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B85A70-D3B9-475D-88E6-ADCA84EEFBCE}" type="pres">
      <dgm:prSet presAssocID="{2125966B-1D17-4DAF-9CD1-A5CFC1E707F4}" presName="sibTrans" presStyleLbl="sibTrans2D1" presStyleIdx="5" presStyleCnt="8" custLinFactNeighborX="73994" custLinFactNeighborY="-55961"/>
      <dgm:spPr/>
      <dgm:t>
        <a:bodyPr/>
        <a:lstStyle/>
        <a:p>
          <a:endParaRPr lang="ru-RU"/>
        </a:p>
      </dgm:t>
    </dgm:pt>
    <dgm:pt modelId="{5F434313-3D86-40C5-B688-1B4A4C7A4F7A}" type="pres">
      <dgm:prSet presAssocID="{BC365FBD-CD07-4D66-8E3F-559253E0D326}" presName="middleNode" presStyleCnt="0"/>
      <dgm:spPr/>
    </dgm:pt>
    <dgm:pt modelId="{C64374CC-D42E-454D-9AB8-E9580BCBD71E}" type="pres">
      <dgm:prSet presAssocID="{BC365FBD-CD07-4D66-8E3F-559253E0D326}" presName="padding" presStyleLbl="node1" presStyleIdx="5" presStyleCnt="9"/>
      <dgm:spPr/>
    </dgm:pt>
    <dgm:pt modelId="{7E405652-3AE9-4AFD-A464-F6DB4553501D}" type="pres">
      <dgm:prSet presAssocID="{BC365FBD-CD07-4D66-8E3F-559253E0D326}" presName="shape" presStyleLbl="node1" presStyleIdx="6" presStyleCnt="9" custScaleX="376026" custLinFactX="142565" custLinFactY="-47092" custLinFactNeighborX="2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32136-7459-4F98-8CB0-D09540CEAE56}" type="pres">
      <dgm:prSet presAssocID="{644C1849-2F76-4FC2-9E2C-1BE82B66F98E}" presName="sibTrans" presStyleLbl="sibTrans2D1" presStyleIdx="6" presStyleCnt="8"/>
      <dgm:spPr/>
      <dgm:t>
        <a:bodyPr/>
        <a:lstStyle/>
        <a:p>
          <a:endParaRPr lang="ru-RU"/>
        </a:p>
      </dgm:t>
    </dgm:pt>
    <dgm:pt modelId="{C47E08A1-71B9-45F8-B9F6-DB3001379D5C}" type="pres">
      <dgm:prSet presAssocID="{3478EEAE-302B-4678-A0B3-69906CECA5CF}" presName="middleNode" presStyleCnt="0"/>
      <dgm:spPr/>
    </dgm:pt>
    <dgm:pt modelId="{61B4302C-A752-42CB-BD66-45B1E7809EF0}" type="pres">
      <dgm:prSet presAssocID="{3478EEAE-302B-4678-A0B3-69906CECA5CF}" presName="padding" presStyleLbl="node1" presStyleIdx="6" presStyleCnt="9"/>
      <dgm:spPr/>
    </dgm:pt>
    <dgm:pt modelId="{EA49232C-15C1-4241-B5D1-48EB4885C455}" type="pres">
      <dgm:prSet presAssocID="{3478EEAE-302B-4678-A0B3-69906CECA5CF}" presName="shape" presStyleLbl="node1" presStyleIdx="7" presStyleCnt="9" custScaleX="405715" custScaleY="120022" custLinFactX="146371" custLinFactY="161217" custLinFactNeighborX="200000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57941-F989-4D13-B6C5-B7202B4C207A}" type="pres">
      <dgm:prSet presAssocID="{B6CABA45-E07F-4008-9BEF-AAF914C94C7B}" presName="sibTrans" presStyleLbl="sibTrans2D1" presStyleIdx="7" presStyleCnt="8"/>
      <dgm:spPr/>
      <dgm:t>
        <a:bodyPr/>
        <a:lstStyle/>
        <a:p>
          <a:endParaRPr lang="ru-RU"/>
        </a:p>
      </dgm:t>
    </dgm:pt>
    <dgm:pt modelId="{8C334BEF-B0E5-4A49-8E64-58F2C5EA39D2}" type="pres">
      <dgm:prSet presAssocID="{8E06134F-4907-4AED-87C5-1F9242A4590B}" presName="lastNode" presStyleLbl="node1" presStyleIdx="8" presStyleCnt="9" custScaleX="188840" custLinFactY="198404" custLinFactNeighborX="-23372" custLinFactNeighborY="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21F6415-6DF3-437B-894E-EAB116D3CC25}" type="presOf" srcId="{6B4AAE99-6028-4AE2-8DC6-C1C8B28FDE07}" destId="{C51EF272-013C-40B2-8E16-97D6112FBFEA}" srcOrd="0" destOrd="0" presId="urn:microsoft.com/office/officeart/2005/8/layout/bProcess2"/>
    <dgm:cxn modelId="{3233966F-5676-4661-9D3D-C3B22CB09524}" type="presOf" srcId="{3478EEAE-302B-4678-A0B3-69906CECA5CF}" destId="{EA49232C-15C1-4241-B5D1-48EB4885C455}" srcOrd="0" destOrd="0" presId="urn:microsoft.com/office/officeart/2005/8/layout/bProcess2"/>
    <dgm:cxn modelId="{1246CC68-D649-4AF2-8262-71B4207D7B79}" type="presOf" srcId="{644C1849-2F76-4FC2-9E2C-1BE82B66F98E}" destId="{ED432136-7459-4F98-8CB0-D09540CEAE56}" srcOrd="0" destOrd="0" presId="urn:microsoft.com/office/officeart/2005/8/layout/bProcess2"/>
    <dgm:cxn modelId="{EBD4ECCD-F1E4-4F02-9C59-A83C1D46A43F}" type="presOf" srcId="{D1258463-A18A-45B7-A399-82556F6F8FA4}" destId="{0AA775EF-9A66-44BB-A82D-26729D619F4E}" srcOrd="0" destOrd="0" presId="urn:microsoft.com/office/officeart/2005/8/layout/bProcess2"/>
    <dgm:cxn modelId="{3F4DBC04-2A61-41CD-89A9-CDCC65DD61AC}" srcId="{D1B3D836-5921-4101-9004-13DD4954B726}" destId="{F0C9C954-1C3B-4FD4-9744-B2AC9C02D20A}" srcOrd="2" destOrd="0" parTransId="{9733AC2E-5DA1-4F49-AB34-743ADC017C94}" sibTransId="{D1258463-A18A-45B7-A399-82556F6F8FA4}"/>
    <dgm:cxn modelId="{4E4A811F-37D8-4650-8A54-F0684796420E}" type="presOf" srcId="{B6CABA45-E07F-4008-9BEF-AAF914C94C7B}" destId="{8B557941-F989-4D13-B6C5-B7202B4C207A}" srcOrd="0" destOrd="0" presId="urn:microsoft.com/office/officeart/2005/8/layout/bProcess2"/>
    <dgm:cxn modelId="{FFF5344E-1197-4206-ADDB-80F5EB5B2057}" srcId="{D1B3D836-5921-4101-9004-13DD4954B726}" destId="{2249D7A2-1E23-4A88-8424-B435C4D8E5B0}" srcOrd="4" destOrd="0" parTransId="{E985F0FA-E391-4873-9B54-43487E6F4197}" sibTransId="{A357A213-997B-4865-B257-5265A96F12A7}"/>
    <dgm:cxn modelId="{ABC83624-C2D9-4328-BF59-BB240661E47C}" srcId="{D1B3D836-5921-4101-9004-13DD4954B726}" destId="{731B84E4-5E64-43FC-8072-6F77455DCD94}" srcOrd="3" destOrd="0" parTransId="{2D06813C-FAB5-456B-B972-40265C5C4CCF}" sibTransId="{923BBA2F-40C0-4734-9A2B-C8FA4D41E9AF}"/>
    <dgm:cxn modelId="{C456D47C-F204-491E-B57F-3729B68E666F}" srcId="{D1B3D836-5921-4101-9004-13DD4954B726}" destId="{F1825A0D-2942-4E17-8A20-1E6E691197C6}" srcOrd="1" destOrd="0" parTransId="{F1123187-7BC6-42FA-A67B-0CD89707E542}" sibTransId="{6B4AAE99-6028-4AE2-8DC6-C1C8B28FDE07}"/>
    <dgm:cxn modelId="{D420EAFC-9871-4404-A1F9-6CF4E84DD2DA}" srcId="{D1B3D836-5921-4101-9004-13DD4954B726}" destId="{8E06134F-4907-4AED-87C5-1F9242A4590B}" srcOrd="8" destOrd="0" parTransId="{3CD90874-557B-4B5A-B885-3BFB99B32F6F}" sibTransId="{595CA0FD-7F10-4DA0-831E-AAC1ECB93E3E}"/>
    <dgm:cxn modelId="{949EF039-4F39-47BE-9BCF-ABC799562FA3}" type="presOf" srcId="{2249D7A2-1E23-4A88-8424-B435C4D8E5B0}" destId="{0D4D44E9-E743-43A1-BEB8-70C6FC522DCC}" srcOrd="0" destOrd="0" presId="urn:microsoft.com/office/officeart/2005/8/layout/bProcess2"/>
    <dgm:cxn modelId="{4F350909-7681-4C79-836E-61A96C66D010}" type="presOf" srcId="{A357A213-997B-4865-B257-5265A96F12A7}" destId="{48BB09C0-26B5-412D-9F71-10AFE400C85A}" srcOrd="0" destOrd="0" presId="urn:microsoft.com/office/officeart/2005/8/layout/bProcess2"/>
    <dgm:cxn modelId="{3102A56E-E134-4ADE-922A-BF764CA33A0A}" type="presOf" srcId="{F1825A0D-2942-4E17-8A20-1E6E691197C6}" destId="{8142BB5B-E637-4C21-BAE8-A6255A5D93AE}" srcOrd="0" destOrd="0" presId="urn:microsoft.com/office/officeart/2005/8/layout/bProcess2"/>
    <dgm:cxn modelId="{3DDBE8E5-85E1-45BC-AF5E-6B280BC77528}" type="presOf" srcId="{5F712E73-745C-4897-A24F-AF48E6816F32}" destId="{9069E1E1-19CC-4B93-A3D4-A89A8580D332}" srcOrd="0" destOrd="0" presId="urn:microsoft.com/office/officeart/2005/8/layout/bProcess2"/>
    <dgm:cxn modelId="{75077A85-A71A-4127-BF47-BDC283E049F5}" type="presOf" srcId="{D1B3D836-5921-4101-9004-13DD4954B726}" destId="{50740048-1DE1-4AB6-8778-8A142D61F429}" srcOrd="0" destOrd="0" presId="urn:microsoft.com/office/officeart/2005/8/layout/bProcess2"/>
    <dgm:cxn modelId="{FABF0473-E4C9-427A-B066-E45F5BCC3D27}" srcId="{D1B3D836-5921-4101-9004-13DD4954B726}" destId="{ACFD55BC-00F3-4D58-BDDE-9CC9406D617E}" srcOrd="0" destOrd="0" parTransId="{B480AA6E-9D3C-4223-8CBC-E61706E28F7D}" sibTransId="{5F712E73-745C-4897-A24F-AF48E6816F32}"/>
    <dgm:cxn modelId="{A8052EC8-53B9-4849-8676-8FF607A0205C}" type="presOf" srcId="{BC365FBD-CD07-4D66-8E3F-559253E0D326}" destId="{7E405652-3AE9-4AFD-A464-F6DB4553501D}" srcOrd="0" destOrd="0" presId="urn:microsoft.com/office/officeart/2005/8/layout/bProcess2"/>
    <dgm:cxn modelId="{784F04CC-C533-412F-BDBD-097CE869D729}" type="presOf" srcId="{F0C9C954-1C3B-4FD4-9744-B2AC9C02D20A}" destId="{DC3DB925-4A97-4262-A98D-EDE444B7E7C9}" srcOrd="0" destOrd="0" presId="urn:microsoft.com/office/officeart/2005/8/layout/bProcess2"/>
    <dgm:cxn modelId="{D529D4CA-053F-446A-9924-06887763495B}" type="presOf" srcId="{02CB2AFB-30E4-4D84-BF6F-C90837AC018E}" destId="{67331D1B-45CE-4658-A2DA-435F4EBB31C4}" srcOrd="0" destOrd="0" presId="urn:microsoft.com/office/officeart/2005/8/layout/bProcess2"/>
    <dgm:cxn modelId="{271FC4E7-9731-4CF7-B7D2-0E6019572094}" type="presOf" srcId="{731B84E4-5E64-43FC-8072-6F77455DCD94}" destId="{99AA05C7-D425-4C45-AAE4-D8B8342DD7F1}" srcOrd="0" destOrd="0" presId="urn:microsoft.com/office/officeart/2005/8/layout/bProcess2"/>
    <dgm:cxn modelId="{825112C4-8344-46F3-A103-15789FA096A1}" srcId="{D1B3D836-5921-4101-9004-13DD4954B726}" destId="{3478EEAE-302B-4678-A0B3-69906CECA5CF}" srcOrd="7" destOrd="0" parTransId="{9976413A-5FF5-4647-8BF8-14B4918A25F8}" sibTransId="{B6CABA45-E07F-4008-9BEF-AAF914C94C7B}"/>
    <dgm:cxn modelId="{D81970B8-A4FA-49F5-8B4C-F110FBE35375}" srcId="{D1B3D836-5921-4101-9004-13DD4954B726}" destId="{BC365FBD-CD07-4D66-8E3F-559253E0D326}" srcOrd="6" destOrd="0" parTransId="{41E51E3A-FD34-4260-9EF9-419EA6F021A0}" sibTransId="{644C1849-2F76-4FC2-9E2C-1BE82B66F98E}"/>
    <dgm:cxn modelId="{00500D73-703C-494A-A4AC-7EAE9E0755AE}" srcId="{D1B3D836-5921-4101-9004-13DD4954B726}" destId="{02CB2AFB-30E4-4D84-BF6F-C90837AC018E}" srcOrd="5" destOrd="0" parTransId="{76430147-3567-495F-81A0-2A80004BA51A}" sibTransId="{2125966B-1D17-4DAF-9CD1-A5CFC1E707F4}"/>
    <dgm:cxn modelId="{0C518A67-C5D0-426B-942F-CA3BBFF5C3C3}" type="presOf" srcId="{923BBA2F-40C0-4734-9A2B-C8FA4D41E9AF}" destId="{8D3F828F-DCA9-4313-9402-E53B54492249}" srcOrd="0" destOrd="0" presId="urn:microsoft.com/office/officeart/2005/8/layout/bProcess2"/>
    <dgm:cxn modelId="{A71C5371-4541-4635-8374-069DAA148877}" type="presOf" srcId="{ACFD55BC-00F3-4D58-BDDE-9CC9406D617E}" destId="{C0B4BB02-4C9D-4EEE-B1B3-B9CAA504DAE3}" srcOrd="0" destOrd="0" presId="urn:microsoft.com/office/officeart/2005/8/layout/bProcess2"/>
    <dgm:cxn modelId="{924916EB-64B4-4B1E-AB95-FC73B8145096}" type="presOf" srcId="{8E06134F-4907-4AED-87C5-1F9242A4590B}" destId="{8C334BEF-B0E5-4A49-8E64-58F2C5EA39D2}" srcOrd="0" destOrd="0" presId="urn:microsoft.com/office/officeart/2005/8/layout/bProcess2"/>
    <dgm:cxn modelId="{C88A91D3-9736-43BB-B669-CFBA853B9B08}" type="presOf" srcId="{2125966B-1D17-4DAF-9CD1-A5CFC1E707F4}" destId="{81B85A70-D3B9-475D-88E6-ADCA84EEFBCE}" srcOrd="0" destOrd="0" presId="urn:microsoft.com/office/officeart/2005/8/layout/bProcess2"/>
    <dgm:cxn modelId="{7AF2F984-8C85-4687-8365-0C57513D6AEE}" type="presParOf" srcId="{50740048-1DE1-4AB6-8778-8A142D61F429}" destId="{C0B4BB02-4C9D-4EEE-B1B3-B9CAA504DAE3}" srcOrd="0" destOrd="0" presId="urn:microsoft.com/office/officeart/2005/8/layout/bProcess2"/>
    <dgm:cxn modelId="{334677FB-0615-45B4-AEAC-4620C56BEEF8}" type="presParOf" srcId="{50740048-1DE1-4AB6-8778-8A142D61F429}" destId="{9069E1E1-19CC-4B93-A3D4-A89A8580D332}" srcOrd="1" destOrd="0" presId="urn:microsoft.com/office/officeart/2005/8/layout/bProcess2"/>
    <dgm:cxn modelId="{E726425B-57BE-4EB2-9BF2-A0FED6E2581E}" type="presParOf" srcId="{50740048-1DE1-4AB6-8778-8A142D61F429}" destId="{C6CB192F-C2B0-4701-957C-717CC363E820}" srcOrd="2" destOrd="0" presId="urn:microsoft.com/office/officeart/2005/8/layout/bProcess2"/>
    <dgm:cxn modelId="{7E9E739D-84A4-4827-B62B-E37A0D953415}" type="presParOf" srcId="{C6CB192F-C2B0-4701-957C-717CC363E820}" destId="{A524626E-F5D7-4E93-9B6D-C27977AC66E0}" srcOrd="0" destOrd="0" presId="urn:microsoft.com/office/officeart/2005/8/layout/bProcess2"/>
    <dgm:cxn modelId="{D53D241E-F7D5-446C-B6AD-1B9A6B2241F9}" type="presParOf" srcId="{C6CB192F-C2B0-4701-957C-717CC363E820}" destId="{8142BB5B-E637-4C21-BAE8-A6255A5D93AE}" srcOrd="1" destOrd="0" presId="urn:microsoft.com/office/officeart/2005/8/layout/bProcess2"/>
    <dgm:cxn modelId="{9666618E-2355-4B43-81AE-612BCB2D1A01}" type="presParOf" srcId="{50740048-1DE1-4AB6-8778-8A142D61F429}" destId="{C51EF272-013C-40B2-8E16-97D6112FBFEA}" srcOrd="3" destOrd="0" presId="urn:microsoft.com/office/officeart/2005/8/layout/bProcess2"/>
    <dgm:cxn modelId="{FC83EBE5-CFB8-4816-A583-6B4F695E40B6}" type="presParOf" srcId="{50740048-1DE1-4AB6-8778-8A142D61F429}" destId="{EC93C6D1-ED04-4C26-AB8C-418C7EBFF944}" srcOrd="4" destOrd="0" presId="urn:microsoft.com/office/officeart/2005/8/layout/bProcess2"/>
    <dgm:cxn modelId="{E97583C3-2310-4EAA-BD7F-0DAEF7B3E5FB}" type="presParOf" srcId="{EC93C6D1-ED04-4C26-AB8C-418C7EBFF944}" destId="{AD6DE135-48D1-4451-9287-08F044591C5F}" srcOrd="0" destOrd="0" presId="urn:microsoft.com/office/officeart/2005/8/layout/bProcess2"/>
    <dgm:cxn modelId="{689DF5EC-DCB8-4598-B6DB-93C9E9B8C74C}" type="presParOf" srcId="{EC93C6D1-ED04-4C26-AB8C-418C7EBFF944}" destId="{DC3DB925-4A97-4262-A98D-EDE444B7E7C9}" srcOrd="1" destOrd="0" presId="urn:microsoft.com/office/officeart/2005/8/layout/bProcess2"/>
    <dgm:cxn modelId="{999351F2-62A2-4B33-B613-A8884BCF6F31}" type="presParOf" srcId="{50740048-1DE1-4AB6-8778-8A142D61F429}" destId="{0AA775EF-9A66-44BB-A82D-26729D619F4E}" srcOrd="5" destOrd="0" presId="urn:microsoft.com/office/officeart/2005/8/layout/bProcess2"/>
    <dgm:cxn modelId="{F2074E6A-BA24-4A1C-8392-43EDBF451CBE}" type="presParOf" srcId="{50740048-1DE1-4AB6-8778-8A142D61F429}" destId="{ECFDCD67-6164-4755-8355-C7C66CDC02A5}" srcOrd="6" destOrd="0" presId="urn:microsoft.com/office/officeart/2005/8/layout/bProcess2"/>
    <dgm:cxn modelId="{1F1580BF-4970-49C6-960B-B0B39EE1227C}" type="presParOf" srcId="{ECFDCD67-6164-4755-8355-C7C66CDC02A5}" destId="{AF69FF26-065D-478D-A2A9-A94CAE2EFF9C}" srcOrd="0" destOrd="0" presId="urn:microsoft.com/office/officeart/2005/8/layout/bProcess2"/>
    <dgm:cxn modelId="{36F33391-95E9-42CE-A13F-9963FB1BD66A}" type="presParOf" srcId="{ECFDCD67-6164-4755-8355-C7C66CDC02A5}" destId="{99AA05C7-D425-4C45-AAE4-D8B8342DD7F1}" srcOrd="1" destOrd="0" presId="urn:microsoft.com/office/officeart/2005/8/layout/bProcess2"/>
    <dgm:cxn modelId="{D96122E3-313D-4D1B-9617-010124C25799}" type="presParOf" srcId="{50740048-1DE1-4AB6-8778-8A142D61F429}" destId="{8D3F828F-DCA9-4313-9402-E53B54492249}" srcOrd="7" destOrd="0" presId="urn:microsoft.com/office/officeart/2005/8/layout/bProcess2"/>
    <dgm:cxn modelId="{97BA146A-6ED7-4BAE-A2C3-B6F7E4A3F67C}" type="presParOf" srcId="{50740048-1DE1-4AB6-8778-8A142D61F429}" destId="{6852A525-7AF8-4EEC-A453-0FD971C62C84}" srcOrd="8" destOrd="0" presId="urn:microsoft.com/office/officeart/2005/8/layout/bProcess2"/>
    <dgm:cxn modelId="{6ADDA340-B52F-4248-AD43-A249B823FD3F}" type="presParOf" srcId="{6852A525-7AF8-4EEC-A453-0FD971C62C84}" destId="{F0C6C035-FA61-4927-B812-8F607FB7B9CC}" srcOrd="0" destOrd="0" presId="urn:microsoft.com/office/officeart/2005/8/layout/bProcess2"/>
    <dgm:cxn modelId="{73B0958C-96F9-4051-9101-FDFBE71EDCC3}" type="presParOf" srcId="{6852A525-7AF8-4EEC-A453-0FD971C62C84}" destId="{0D4D44E9-E743-43A1-BEB8-70C6FC522DCC}" srcOrd="1" destOrd="0" presId="urn:microsoft.com/office/officeart/2005/8/layout/bProcess2"/>
    <dgm:cxn modelId="{6BD6B0F0-6484-4577-8FBC-C6C8A04DE9EA}" type="presParOf" srcId="{50740048-1DE1-4AB6-8778-8A142D61F429}" destId="{48BB09C0-26B5-412D-9F71-10AFE400C85A}" srcOrd="9" destOrd="0" presId="urn:microsoft.com/office/officeart/2005/8/layout/bProcess2"/>
    <dgm:cxn modelId="{B221C6AF-5709-4C2E-AC17-8E4D862716C4}" type="presParOf" srcId="{50740048-1DE1-4AB6-8778-8A142D61F429}" destId="{E7EC9DB4-4269-4F4C-AE74-2B7FD71C9F15}" srcOrd="10" destOrd="0" presId="urn:microsoft.com/office/officeart/2005/8/layout/bProcess2"/>
    <dgm:cxn modelId="{F0426865-146E-4EA1-B980-B35EE69F2000}" type="presParOf" srcId="{E7EC9DB4-4269-4F4C-AE74-2B7FD71C9F15}" destId="{30D441EC-F158-4302-AC50-D6355D2C1B45}" srcOrd="0" destOrd="0" presId="urn:microsoft.com/office/officeart/2005/8/layout/bProcess2"/>
    <dgm:cxn modelId="{68FA5308-C19A-476F-92B7-3ECD06C0EBFA}" type="presParOf" srcId="{E7EC9DB4-4269-4F4C-AE74-2B7FD71C9F15}" destId="{67331D1B-45CE-4658-A2DA-435F4EBB31C4}" srcOrd="1" destOrd="0" presId="urn:microsoft.com/office/officeart/2005/8/layout/bProcess2"/>
    <dgm:cxn modelId="{4C8EBED5-72F5-4F93-B0C9-F2E3E3AC44C3}" type="presParOf" srcId="{50740048-1DE1-4AB6-8778-8A142D61F429}" destId="{81B85A70-D3B9-475D-88E6-ADCA84EEFBCE}" srcOrd="11" destOrd="0" presId="urn:microsoft.com/office/officeart/2005/8/layout/bProcess2"/>
    <dgm:cxn modelId="{C3462331-1DB5-4869-91B9-2F648971F06C}" type="presParOf" srcId="{50740048-1DE1-4AB6-8778-8A142D61F429}" destId="{5F434313-3D86-40C5-B688-1B4A4C7A4F7A}" srcOrd="12" destOrd="0" presId="urn:microsoft.com/office/officeart/2005/8/layout/bProcess2"/>
    <dgm:cxn modelId="{A18AD5AC-4D43-4FFA-A7BA-99E28E085578}" type="presParOf" srcId="{5F434313-3D86-40C5-B688-1B4A4C7A4F7A}" destId="{C64374CC-D42E-454D-9AB8-E9580BCBD71E}" srcOrd="0" destOrd="0" presId="urn:microsoft.com/office/officeart/2005/8/layout/bProcess2"/>
    <dgm:cxn modelId="{1C8863C6-E94F-49FC-8FD1-BE362DD306A5}" type="presParOf" srcId="{5F434313-3D86-40C5-B688-1B4A4C7A4F7A}" destId="{7E405652-3AE9-4AFD-A464-F6DB4553501D}" srcOrd="1" destOrd="0" presId="urn:microsoft.com/office/officeart/2005/8/layout/bProcess2"/>
    <dgm:cxn modelId="{A98E4ED7-17E1-4191-B762-FC2425B36EC9}" type="presParOf" srcId="{50740048-1DE1-4AB6-8778-8A142D61F429}" destId="{ED432136-7459-4F98-8CB0-D09540CEAE56}" srcOrd="13" destOrd="0" presId="urn:microsoft.com/office/officeart/2005/8/layout/bProcess2"/>
    <dgm:cxn modelId="{4525B428-6BA8-4EE6-B6C1-0F001DD514F7}" type="presParOf" srcId="{50740048-1DE1-4AB6-8778-8A142D61F429}" destId="{C47E08A1-71B9-45F8-B9F6-DB3001379D5C}" srcOrd="14" destOrd="0" presId="urn:microsoft.com/office/officeart/2005/8/layout/bProcess2"/>
    <dgm:cxn modelId="{13E9A3B7-A367-4232-B7B1-C63DD970245B}" type="presParOf" srcId="{C47E08A1-71B9-45F8-B9F6-DB3001379D5C}" destId="{61B4302C-A752-42CB-BD66-45B1E7809EF0}" srcOrd="0" destOrd="0" presId="urn:microsoft.com/office/officeart/2005/8/layout/bProcess2"/>
    <dgm:cxn modelId="{9FD08A1B-9151-4376-BEA9-53E20CE8CA81}" type="presParOf" srcId="{C47E08A1-71B9-45F8-B9F6-DB3001379D5C}" destId="{EA49232C-15C1-4241-B5D1-48EB4885C455}" srcOrd="1" destOrd="0" presId="urn:microsoft.com/office/officeart/2005/8/layout/bProcess2"/>
    <dgm:cxn modelId="{0FD00B4B-E062-4B4D-AC7B-8C0A193C9F39}" type="presParOf" srcId="{50740048-1DE1-4AB6-8778-8A142D61F429}" destId="{8B557941-F989-4D13-B6C5-B7202B4C207A}" srcOrd="15" destOrd="0" presId="urn:microsoft.com/office/officeart/2005/8/layout/bProcess2"/>
    <dgm:cxn modelId="{147C0B72-84D3-41F8-A3C8-92EBE7546F40}" type="presParOf" srcId="{50740048-1DE1-4AB6-8778-8A142D61F429}" destId="{8C334BEF-B0E5-4A49-8E64-58F2C5EA39D2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F1180D-538F-4AEA-B4D6-2991EA17958C}">
      <dsp:nvSpPr>
        <dsp:cNvPr id="0" name=""/>
        <dsp:cNvSpPr/>
      </dsp:nvSpPr>
      <dsp:spPr>
        <a:xfrm>
          <a:off x="4386830" y="332652"/>
          <a:ext cx="3980294" cy="295687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6000" b="-6000"/>
          </a:stretch>
        </a:blipFill>
        <a:ln w="57150" cap="flat" cmpd="sng" algn="ctr">
          <a:solidFill>
            <a:srgbClr val="EF17B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2F6CC-6460-4220-9147-F6D5D66A6161}">
      <dsp:nvSpPr>
        <dsp:cNvPr id="0" name=""/>
        <dsp:cNvSpPr/>
      </dsp:nvSpPr>
      <dsp:spPr>
        <a:xfrm>
          <a:off x="483510" y="1707400"/>
          <a:ext cx="6920424" cy="1368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483510" y="1707400"/>
        <a:ext cx="6920424" cy="1368919"/>
      </dsp:txXfrm>
    </dsp:sp>
    <dsp:sp modelId="{D0388B96-0292-471B-B882-FA225B1B53BE}">
      <dsp:nvSpPr>
        <dsp:cNvPr id="0" name=""/>
        <dsp:cNvSpPr/>
      </dsp:nvSpPr>
      <dsp:spPr>
        <a:xfrm>
          <a:off x="-741" y="3"/>
          <a:ext cx="1005211" cy="1005471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B6607-C353-497A-8F6D-C165E32C8EA5}">
      <dsp:nvSpPr>
        <dsp:cNvPr id="0" name=""/>
        <dsp:cNvSpPr/>
      </dsp:nvSpPr>
      <dsp:spPr>
        <a:xfrm rot="5400000">
          <a:off x="8107426" y="27713"/>
          <a:ext cx="1005471" cy="1005211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6D429-F677-47DD-A43F-B6303F44196F}">
      <dsp:nvSpPr>
        <dsp:cNvPr id="0" name=""/>
        <dsp:cNvSpPr/>
      </dsp:nvSpPr>
      <dsp:spPr>
        <a:xfrm rot="16200000">
          <a:off x="-31369" y="5862136"/>
          <a:ext cx="1005471" cy="1005211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00166-F6B7-46C6-BC95-2F8C20D8DBEB}">
      <dsp:nvSpPr>
        <dsp:cNvPr id="0" name=""/>
        <dsp:cNvSpPr/>
      </dsp:nvSpPr>
      <dsp:spPr>
        <a:xfrm rot="10800000">
          <a:off x="8107567" y="5884870"/>
          <a:ext cx="1005211" cy="1005471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421025-47B2-460A-A358-A20D255FE176}">
      <dsp:nvSpPr>
        <dsp:cNvPr id="0" name=""/>
        <dsp:cNvSpPr/>
      </dsp:nvSpPr>
      <dsp:spPr>
        <a:xfrm>
          <a:off x="183138" y="1421729"/>
          <a:ext cx="4306613" cy="42311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1.Создание предметно – пространственной развивающей среды в группе.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2.Самообразование воспитателя по теме.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3.Построение </a:t>
          </a:r>
          <a:r>
            <a:rPr lang="ru-RU" sz="2000" b="1" kern="1200" dirty="0" err="1" smtClean="0">
              <a:solidFill>
                <a:srgbClr val="7030A0"/>
              </a:solidFill>
            </a:rPr>
            <a:t>педпроцесса</a:t>
          </a:r>
          <a:r>
            <a:rPr lang="ru-RU" sz="2000" b="1" kern="1200" dirty="0" smtClean="0">
              <a:solidFill>
                <a:srgbClr val="7030A0"/>
              </a:solidFill>
            </a:rPr>
            <a:t> на принципах «Педагогики ненасилия».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4.Использование </a:t>
          </a:r>
          <a:r>
            <a:rPr lang="ru-RU" sz="2000" b="1" kern="1200" dirty="0" err="1" smtClean="0">
              <a:solidFill>
                <a:srgbClr val="7030A0"/>
              </a:solidFill>
            </a:rPr>
            <a:t>педтехнологий</a:t>
          </a:r>
          <a:r>
            <a:rPr lang="ru-RU" sz="2000" b="1" kern="1200" dirty="0" smtClean="0">
              <a:solidFill>
                <a:srgbClr val="7030A0"/>
              </a:solidFill>
            </a:rPr>
            <a:t> по нетрадиционным техникам </a:t>
          </a:r>
          <a:r>
            <a:rPr lang="ru-RU" sz="2000" b="1" kern="1200" dirty="0" err="1" smtClean="0">
              <a:solidFill>
                <a:srgbClr val="7030A0"/>
              </a:solidFill>
            </a:rPr>
            <a:t>изодеятельности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872196" y="1421729"/>
        <a:ext cx="3617555" cy="4231100"/>
      </dsp:txXfrm>
    </dsp:sp>
    <dsp:sp modelId="{875F0359-5E34-4A29-93BD-F680BA7375C4}">
      <dsp:nvSpPr>
        <dsp:cNvPr id="0" name=""/>
        <dsp:cNvSpPr/>
      </dsp:nvSpPr>
      <dsp:spPr>
        <a:xfrm>
          <a:off x="453389" y="355426"/>
          <a:ext cx="2561402" cy="11231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Педагогические условия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53389" y="355426"/>
        <a:ext cx="2561402" cy="1123156"/>
      </dsp:txXfrm>
    </dsp:sp>
    <dsp:sp modelId="{BB2874AD-26AB-4D82-B87F-8128FEB0A81A}">
      <dsp:nvSpPr>
        <dsp:cNvPr id="0" name=""/>
        <dsp:cNvSpPr/>
      </dsp:nvSpPr>
      <dsp:spPr>
        <a:xfrm>
          <a:off x="4608511" y="1440158"/>
          <a:ext cx="3848284" cy="4233954"/>
        </a:xfrm>
        <a:prstGeom prst="rect">
          <a:avLst/>
        </a:prstGeom>
        <a:solidFill>
          <a:schemeClr val="accent5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1.Опыт художественных впечатлений образцов искусства.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2.Знания,умения в области разных видов художественной деятельности.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3.Система творческих заданий.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4.Создание проблемных </a:t>
          </a:r>
          <a:r>
            <a:rPr lang="ru-RU" sz="2000" b="1" kern="1200" dirty="0" err="1" smtClean="0">
              <a:solidFill>
                <a:schemeClr val="accent5">
                  <a:lumMod val="50000"/>
                </a:schemeClr>
              </a:solidFill>
            </a:rPr>
            <a:t>ситуаций,активизирующих</a:t>
          </a: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 творческое воображение.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50000"/>
                </a:schemeClr>
              </a:solidFill>
            </a:rPr>
            <a:t>5.Обогащение ППРС.</a:t>
          </a:r>
          <a:endParaRPr lang="ru-RU" sz="20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224236" y="1440158"/>
        <a:ext cx="3232559" cy="4233954"/>
      </dsp:txXfrm>
    </dsp:sp>
    <dsp:sp modelId="{9B7F6BB5-338E-411D-88F2-7EA0F4FE497C}">
      <dsp:nvSpPr>
        <dsp:cNvPr id="0" name=""/>
        <dsp:cNvSpPr/>
      </dsp:nvSpPr>
      <dsp:spPr>
        <a:xfrm>
          <a:off x="4752531" y="360042"/>
          <a:ext cx="2502739" cy="1123156"/>
        </a:xfrm>
        <a:prstGeom prst="ellipse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Условия для развития творчества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4752531" y="360042"/>
        <a:ext cx="2502739" cy="1123156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18968B-AE95-468A-94C7-02EB07AF9CF1}">
      <dsp:nvSpPr>
        <dsp:cNvPr id="0" name=""/>
        <dsp:cNvSpPr/>
      </dsp:nvSpPr>
      <dsp:spPr>
        <a:xfrm>
          <a:off x="3514694" y="850270"/>
          <a:ext cx="5054257" cy="5054385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 w="57150" cap="flat" cmpd="sng" algn="ctr">
          <a:solidFill>
            <a:srgbClr val="EF17B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1.Максимальная свобода для проявления инициативы и необходимое для этого физическое и психологическое пространство.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2.Не должно быть недостатка в </a:t>
          </a:r>
          <a:r>
            <a:rPr lang="ru-RU" sz="1800" b="1" kern="1200" dirty="0" err="1" smtClean="0">
              <a:solidFill>
                <a:srgbClr val="990033"/>
              </a:solidFill>
            </a:rPr>
            <a:t>изоматериалах</a:t>
          </a:r>
          <a:r>
            <a:rPr lang="ru-RU" sz="1800" b="1" kern="1200" dirty="0" smtClean="0">
              <a:solidFill>
                <a:srgbClr val="990033"/>
              </a:solidFill>
            </a:rPr>
            <a:t>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3.Сюжет рисунка не должен подвергаться критике.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4.Организовывать выставки в доступном месте.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5.Предлагать рисовать то, о чём говорит ребёнок и говорить с ним об этом.</a:t>
          </a:r>
          <a:endParaRPr lang="ru-RU" sz="1800" b="1" kern="1200" dirty="0">
            <a:solidFill>
              <a:srgbClr val="990033"/>
            </a:solidFill>
          </a:endParaRPr>
        </a:p>
      </dsp:txBody>
      <dsp:txXfrm>
        <a:off x="3514694" y="850270"/>
        <a:ext cx="5054257" cy="5054385"/>
      </dsp:txXfrm>
    </dsp:sp>
    <dsp:sp modelId="{0147FA1A-E326-4401-BD9D-0056481D65EA}">
      <dsp:nvSpPr>
        <dsp:cNvPr id="0" name=""/>
        <dsp:cNvSpPr/>
      </dsp:nvSpPr>
      <dsp:spPr>
        <a:xfrm>
          <a:off x="5568664" y="0"/>
          <a:ext cx="562075" cy="562123"/>
        </a:xfrm>
        <a:prstGeom prst="ellipse">
          <a:avLst/>
        </a:prstGeom>
        <a:solidFill>
          <a:srgbClr val="EF17B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B71A0-EEB0-47D3-8476-4F0D172CB33C}">
      <dsp:nvSpPr>
        <dsp:cNvPr id="0" name=""/>
        <dsp:cNvSpPr/>
      </dsp:nvSpPr>
      <dsp:spPr>
        <a:xfrm>
          <a:off x="4146306" y="5040561"/>
          <a:ext cx="407375" cy="407421"/>
        </a:xfrm>
        <a:prstGeom prst="ellipse">
          <a:avLst/>
        </a:prstGeom>
        <a:solidFill>
          <a:srgbClr val="7030A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03D73-DFD1-4A7C-9DA6-E22D1EFC14A6}">
      <dsp:nvSpPr>
        <dsp:cNvPr id="0" name=""/>
        <dsp:cNvSpPr/>
      </dsp:nvSpPr>
      <dsp:spPr>
        <a:xfrm>
          <a:off x="8064484" y="2281559"/>
          <a:ext cx="407375" cy="407421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6F4177-6501-49DC-84A8-1D42C0520CFD}">
      <dsp:nvSpPr>
        <dsp:cNvPr id="0" name=""/>
        <dsp:cNvSpPr/>
      </dsp:nvSpPr>
      <dsp:spPr>
        <a:xfrm>
          <a:off x="6116742" y="5342532"/>
          <a:ext cx="562075" cy="562123"/>
        </a:xfrm>
        <a:prstGeom prst="ellipse">
          <a:avLst/>
        </a:prstGeom>
        <a:solidFill>
          <a:srgbClr val="1CF61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70CEC-28F8-4D18-8378-9020F8782C9C}">
      <dsp:nvSpPr>
        <dsp:cNvPr id="0" name=""/>
        <dsp:cNvSpPr/>
      </dsp:nvSpPr>
      <dsp:spPr>
        <a:xfrm>
          <a:off x="4353167" y="798899"/>
          <a:ext cx="407375" cy="407421"/>
        </a:xfrm>
        <a:prstGeom prst="ellipse">
          <a:avLst/>
        </a:prstGeom>
        <a:solidFill>
          <a:srgbClr val="1CF61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09B3B-1773-4835-B86A-B5C999615A01}">
      <dsp:nvSpPr>
        <dsp:cNvPr id="0" name=""/>
        <dsp:cNvSpPr/>
      </dsp:nvSpPr>
      <dsp:spPr>
        <a:xfrm>
          <a:off x="3070633" y="3129467"/>
          <a:ext cx="407375" cy="407421"/>
        </a:xfrm>
        <a:prstGeom prst="ellipse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F30EA9-E0C6-491D-86A9-E35DBD318BCA}">
      <dsp:nvSpPr>
        <dsp:cNvPr id="0" name=""/>
        <dsp:cNvSpPr/>
      </dsp:nvSpPr>
      <dsp:spPr>
        <a:xfrm>
          <a:off x="0" y="33954"/>
          <a:ext cx="4070799" cy="176624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57150" cap="flat" cmpd="sng" algn="ctr">
          <a:solidFill>
            <a:srgbClr val="EF17B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FF0000"/>
              </a:solidFill>
            </a:rPr>
            <a:t>Условия для развития инициативности</a:t>
          </a:r>
          <a:endParaRPr lang="ru-RU" sz="2800" b="1" i="0" kern="1200" dirty="0">
            <a:solidFill>
              <a:srgbClr val="FF0000"/>
            </a:solidFill>
          </a:endParaRPr>
        </a:p>
      </dsp:txBody>
      <dsp:txXfrm>
        <a:off x="0" y="33954"/>
        <a:ext cx="4070799" cy="1766247"/>
      </dsp:txXfrm>
    </dsp:sp>
    <dsp:sp modelId="{5C8A5065-63B3-4E9A-BDAD-86C01FE77C5F}">
      <dsp:nvSpPr>
        <dsp:cNvPr id="0" name=""/>
        <dsp:cNvSpPr/>
      </dsp:nvSpPr>
      <dsp:spPr>
        <a:xfrm>
          <a:off x="4999959" y="816613"/>
          <a:ext cx="562075" cy="562123"/>
        </a:xfrm>
        <a:prstGeom prst="ellipse">
          <a:avLst/>
        </a:prstGeom>
        <a:solidFill>
          <a:srgbClr val="0066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3CAA8-0324-4FC2-8286-D951C2F93797}">
      <dsp:nvSpPr>
        <dsp:cNvPr id="0" name=""/>
        <dsp:cNvSpPr/>
      </dsp:nvSpPr>
      <dsp:spPr>
        <a:xfrm>
          <a:off x="1298217" y="3799055"/>
          <a:ext cx="1016597" cy="1016191"/>
        </a:xfrm>
        <a:prstGeom prst="ellipse">
          <a:avLst/>
        </a:prstGeom>
        <a:solidFill>
          <a:srgbClr val="FF99CC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F1180D-538F-4AEA-B4D6-2991EA17958C}">
      <dsp:nvSpPr>
        <dsp:cNvPr id="0" name=""/>
        <dsp:cNvSpPr/>
      </dsp:nvSpPr>
      <dsp:spPr>
        <a:xfrm>
          <a:off x="4757182" y="4102612"/>
          <a:ext cx="3791169" cy="24073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52000" b="-52000"/>
          </a:stretch>
        </a:blipFill>
        <a:ln w="57150" cap="flat" cmpd="sng" algn="ctr">
          <a:solidFill>
            <a:srgbClr val="EF17B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2F6CC-6460-4220-9147-F6D5D66A6161}">
      <dsp:nvSpPr>
        <dsp:cNvPr id="0" name=""/>
        <dsp:cNvSpPr/>
      </dsp:nvSpPr>
      <dsp:spPr>
        <a:xfrm>
          <a:off x="868359" y="1052740"/>
          <a:ext cx="7009147" cy="13864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rgbClr val="EF17B1"/>
              </a:solidFill>
            </a:rPr>
            <a:t>Презентация на тему: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</a:rPr>
            <a:t>«Использование нетрадиционных техник рисования с детьми старшего дошкольного возраста, направленных на формирование творческой личности»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>
        <a:off x="868359" y="1052740"/>
        <a:ext cx="7009147" cy="1386469"/>
      </dsp:txXfrm>
    </dsp:sp>
    <dsp:sp modelId="{D0388B96-0292-471B-B882-FA225B1B53BE}">
      <dsp:nvSpPr>
        <dsp:cNvPr id="0" name=""/>
        <dsp:cNvSpPr/>
      </dsp:nvSpPr>
      <dsp:spPr>
        <a:xfrm>
          <a:off x="680352" y="365526"/>
          <a:ext cx="1018098" cy="1018362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B6607-C353-497A-8F6D-C165E32C8EA5}">
      <dsp:nvSpPr>
        <dsp:cNvPr id="0" name=""/>
        <dsp:cNvSpPr/>
      </dsp:nvSpPr>
      <dsp:spPr>
        <a:xfrm rot="5400000">
          <a:off x="7132921" y="332785"/>
          <a:ext cx="1018362" cy="1018098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36D429-F677-47DD-A43F-B6303F44196F}">
      <dsp:nvSpPr>
        <dsp:cNvPr id="0" name=""/>
        <dsp:cNvSpPr/>
      </dsp:nvSpPr>
      <dsp:spPr>
        <a:xfrm rot="16200000">
          <a:off x="783781" y="1916962"/>
          <a:ext cx="1018362" cy="1018098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F00166-F6B7-46C6-BC95-2F8C20D8DBEB}">
      <dsp:nvSpPr>
        <dsp:cNvPr id="0" name=""/>
        <dsp:cNvSpPr/>
      </dsp:nvSpPr>
      <dsp:spPr>
        <a:xfrm rot="10800000">
          <a:off x="7061043" y="1988839"/>
          <a:ext cx="1018098" cy="1018362"/>
        </a:xfrm>
        <a:prstGeom prst="halfFrame">
          <a:avLst>
            <a:gd name="adj1" fmla="val 25770"/>
            <a:gd name="adj2" fmla="val 25770"/>
          </a:avLst>
        </a:prstGeom>
        <a:solidFill>
          <a:srgbClr val="EF17B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E48973-F3DB-4C3F-A7E8-CCD9C4CDD6D9}">
      <dsp:nvSpPr>
        <dsp:cNvPr id="0" name=""/>
        <dsp:cNvSpPr/>
      </dsp:nvSpPr>
      <dsp:spPr>
        <a:xfrm>
          <a:off x="345280" y="564225"/>
          <a:ext cx="4453938" cy="3690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2D308A2-4675-40C9-BAC8-33FD55F07FBE}">
      <dsp:nvSpPr>
        <dsp:cNvPr id="0" name=""/>
        <dsp:cNvSpPr/>
      </dsp:nvSpPr>
      <dsp:spPr>
        <a:xfrm>
          <a:off x="814008" y="598355"/>
          <a:ext cx="307762" cy="2784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115E08-786E-485F-81F8-74389064C27E}">
      <dsp:nvSpPr>
        <dsp:cNvPr id="0" name=""/>
        <dsp:cNvSpPr/>
      </dsp:nvSpPr>
      <dsp:spPr>
        <a:xfrm>
          <a:off x="410689" y="609"/>
          <a:ext cx="3784480" cy="66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66FF"/>
              </a:solidFill>
            </a:rPr>
            <a:t>  1.Принцип развивающего взаимодействия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410689" y="609"/>
        <a:ext cx="3784480" cy="663007"/>
      </dsp:txXfrm>
    </dsp:sp>
    <dsp:sp modelId="{44A0D8E9-B128-4B76-9258-E6E953BCD223}">
      <dsp:nvSpPr>
        <dsp:cNvPr id="0" name=""/>
        <dsp:cNvSpPr/>
      </dsp:nvSpPr>
      <dsp:spPr>
        <a:xfrm>
          <a:off x="1427357" y="984127"/>
          <a:ext cx="450171" cy="364298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28546EB-4D66-4B0E-8B2F-1371F2F503DC}">
      <dsp:nvSpPr>
        <dsp:cNvPr id="0" name=""/>
        <dsp:cNvSpPr/>
      </dsp:nvSpPr>
      <dsp:spPr>
        <a:xfrm>
          <a:off x="1284837" y="1037987"/>
          <a:ext cx="4146860" cy="53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  </a:t>
          </a:r>
          <a:r>
            <a:rPr lang="ru-RU" sz="2000" b="1" kern="1200" dirty="0" smtClean="0">
              <a:solidFill>
                <a:srgbClr val="0066FF"/>
              </a:solidFill>
            </a:rPr>
            <a:t>3.   Принцип воспитывающего обучения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1284837" y="1037987"/>
        <a:ext cx="4146860" cy="537197"/>
      </dsp:txXfrm>
    </dsp:sp>
    <dsp:sp modelId="{7F6A3B5C-BF8E-4076-9A10-65BDB20C685C}">
      <dsp:nvSpPr>
        <dsp:cNvPr id="0" name=""/>
        <dsp:cNvSpPr/>
      </dsp:nvSpPr>
      <dsp:spPr>
        <a:xfrm>
          <a:off x="2068675" y="1583280"/>
          <a:ext cx="372974" cy="230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C620540-A545-4E60-A592-B3F5518E0E34}">
      <dsp:nvSpPr>
        <dsp:cNvPr id="0" name=""/>
        <dsp:cNvSpPr/>
      </dsp:nvSpPr>
      <dsp:spPr>
        <a:xfrm>
          <a:off x="1875312" y="1583280"/>
          <a:ext cx="4234648" cy="53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66FF"/>
              </a:solidFill>
            </a:rPr>
            <a:t>    4.  </a:t>
          </a:r>
          <a:r>
            <a:rPr lang="ru-RU" sz="2000" b="1" kern="1200" dirty="0" smtClean="0">
              <a:solidFill>
                <a:srgbClr val="0066FF"/>
              </a:solidFill>
            </a:rPr>
            <a:t>Принцип развивающего обучения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1875312" y="1583280"/>
        <a:ext cx="4234648" cy="537197"/>
      </dsp:txXfrm>
    </dsp:sp>
    <dsp:sp modelId="{78F65720-D9F0-4918-B11A-1BADDEA8A933}">
      <dsp:nvSpPr>
        <dsp:cNvPr id="0" name=""/>
        <dsp:cNvSpPr/>
      </dsp:nvSpPr>
      <dsp:spPr>
        <a:xfrm>
          <a:off x="2852509" y="2153341"/>
          <a:ext cx="372970" cy="230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B9FF0DC-4D21-4BB0-98E5-7A2E68690E99}">
      <dsp:nvSpPr>
        <dsp:cNvPr id="0" name=""/>
        <dsp:cNvSpPr/>
      </dsp:nvSpPr>
      <dsp:spPr>
        <a:xfrm>
          <a:off x="2642967" y="2153343"/>
          <a:ext cx="3554430" cy="5371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66FF"/>
              </a:solidFill>
            </a:rPr>
            <a:t>    5.  </a:t>
          </a:r>
          <a:r>
            <a:rPr lang="ru-RU" sz="2000" b="1" kern="1200" dirty="0" smtClean="0">
              <a:solidFill>
                <a:srgbClr val="0066FF"/>
              </a:solidFill>
            </a:rPr>
            <a:t>Принцип </a:t>
          </a:r>
          <a:r>
            <a:rPr lang="ru-RU" sz="2000" b="1" kern="1200" dirty="0" err="1" smtClean="0">
              <a:solidFill>
                <a:srgbClr val="0066FF"/>
              </a:solidFill>
            </a:rPr>
            <a:t>гуманизации</a:t>
          </a:r>
          <a:r>
            <a:rPr lang="ru-RU" sz="2000" b="1" kern="1200" dirty="0" smtClean="0">
              <a:solidFill>
                <a:srgbClr val="0066FF"/>
              </a:solidFill>
            </a:rPr>
            <a:t>, сотрудничества, партнёрства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2642967" y="2153343"/>
        <a:ext cx="3554430" cy="537197"/>
      </dsp:txXfrm>
    </dsp:sp>
    <dsp:sp modelId="{E5C56D2C-2179-452C-9BD1-A26BE04B5317}">
      <dsp:nvSpPr>
        <dsp:cNvPr id="0" name=""/>
        <dsp:cNvSpPr/>
      </dsp:nvSpPr>
      <dsp:spPr>
        <a:xfrm>
          <a:off x="1000364" y="3377457"/>
          <a:ext cx="3137106" cy="3690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443D44-3E71-497E-AB58-F7795663C841}">
      <dsp:nvSpPr>
        <dsp:cNvPr id="0" name=""/>
        <dsp:cNvSpPr/>
      </dsp:nvSpPr>
      <dsp:spPr>
        <a:xfrm>
          <a:off x="1024677" y="3412967"/>
          <a:ext cx="230463" cy="2304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DD8D8-6D60-4CBF-8FB2-373FD04B1FE1}">
      <dsp:nvSpPr>
        <dsp:cNvPr id="0" name=""/>
        <dsp:cNvSpPr/>
      </dsp:nvSpPr>
      <dsp:spPr>
        <a:xfrm>
          <a:off x="273904" y="2710301"/>
          <a:ext cx="4292315" cy="660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66FF"/>
              </a:solidFill>
            </a:rPr>
            <a:t>6.Принцип интегрированного подхода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273904" y="2710301"/>
        <a:ext cx="4292315" cy="660408"/>
      </dsp:txXfrm>
    </dsp:sp>
    <dsp:sp modelId="{6EA1BA29-8922-4A37-BE2F-0F09F3E5976B}">
      <dsp:nvSpPr>
        <dsp:cNvPr id="0" name=""/>
        <dsp:cNvSpPr/>
      </dsp:nvSpPr>
      <dsp:spPr>
        <a:xfrm>
          <a:off x="2159388" y="4120532"/>
          <a:ext cx="230457" cy="230457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26C9C00-7AE1-4315-B6AC-A8DAB6EFC569}">
      <dsp:nvSpPr>
        <dsp:cNvPr id="0" name=""/>
        <dsp:cNvSpPr/>
      </dsp:nvSpPr>
      <dsp:spPr>
        <a:xfrm>
          <a:off x="1367004" y="3800438"/>
          <a:ext cx="4316046" cy="3224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66FF"/>
              </a:solidFill>
            </a:rPr>
            <a:t>8.Принцип доступности материала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1367004" y="3800438"/>
        <a:ext cx="4316046" cy="322431"/>
      </dsp:txXfrm>
    </dsp:sp>
    <dsp:sp modelId="{E9A2FFEF-B2CC-44DB-8100-610CA2779656}">
      <dsp:nvSpPr>
        <dsp:cNvPr id="0" name=""/>
        <dsp:cNvSpPr/>
      </dsp:nvSpPr>
      <dsp:spPr>
        <a:xfrm>
          <a:off x="245563" y="2752081"/>
          <a:ext cx="372972" cy="230457"/>
        </a:xfrm>
        <a:prstGeom prst="rect">
          <a:avLst/>
        </a:pr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B3442F6-F7FB-47F9-969F-ABA792F8CA3F}">
      <dsp:nvSpPr>
        <dsp:cNvPr id="0" name=""/>
        <dsp:cNvSpPr/>
      </dsp:nvSpPr>
      <dsp:spPr>
        <a:xfrm>
          <a:off x="2015304" y="4048494"/>
          <a:ext cx="4224057" cy="4713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66FF"/>
              </a:solidFill>
            </a:rPr>
            <a:t>9.Принцип повторности материала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2015304" y="4048494"/>
        <a:ext cx="4224057" cy="471304"/>
      </dsp:txXfrm>
    </dsp:sp>
    <dsp:sp modelId="{62FDF01F-D7D9-4A1E-80E7-DC0F4153C410}">
      <dsp:nvSpPr>
        <dsp:cNvPr id="0" name=""/>
        <dsp:cNvSpPr/>
      </dsp:nvSpPr>
      <dsp:spPr>
        <a:xfrm>
          <a:off x="3982377" y="4406964"/>
          <a:ext cx="482119" cy="33960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04BCFDB-FCAB-49FA-9A95-4B69B76D52CC}">
      <dsp:nvSpPr>
        <dsp:cNvPr id="0" name=""/>
        <dsp:cNvSpPr/>
      </dsp:nvSpPr>
      <dsp:spPr>
        <a:xfrm>
          <a:off x="3960437" y="4622989"/>
          <a:ext cx="4229659" cy="505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66FF"/>
              </a:solidFill>
            </a:rPr>
            <a:t>10.Принцип построения содержания от простого к сложному</a:t>
          </a:r>
          <a:endParaRPr lang="ru-RU" sz="2000" b="1" kern="1200" dirty="0">
            <a:solidFill>
              <a:srgbClr val="0066FF"/>
            </a:solidFill>
          </a:endParaRPr>
        </a:p>
      </dsp:txBody>
      <dsp:txXfrm>
        <a:off x="3960437" y="4622989"/>
        <a:ext cx="4229659" cy="5056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6CD4C2-B5C9-44E4-8421-897E57C5DF6C}">
      <dsp:nvSpPr>
        <dsp:cNvPr id="0" name=""/>
        <dsp:cNvSpPr/>
      </dsp:nvSpPr>
      <dsp:spPr>
        <a:xfrm>
          <a:off x="1728181" y="360047"/>
          <a:ext cx="6387706" cy="1951960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86376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rgbClr val="FF0000"/>
              </a:solidFill>
            </a:rPr>
            <a:t>Общедидактические</a:t>
          </a:r>
          <a:r>
            <a:rPr lang="ru-RU" sz="2400" b="1" kern="1200" dirty="0" smtClean="0">
              <a:solidFill>
                <a:srgbClr val="FF0000"/>
              </a:solidFill>
            </a:rPr>
            <a:t> методы: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1.Информационно – рецептивный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2.Репродуктивный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3.Эвристический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70C0"/>
              </a:solidFill>
            </a:rPr>
            <a:t>4.Исследовательский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1728181" y="360047"/>
        <a:ext cx="6387706" cy="1951960"/>
      </dsp:txXfrm>
    </dsp:sp>
    <dsp:sp modelId="{85253C7F-3832-4710-ABF6-F118606CC880}">
      <dsp:nvSpPr>
        <dsp:cNvPr id="0" name=""/>
        <dsp:cNvSpPr/>
      </dsp:nvSpPr>
      <dsp:spPr>
        <a:xfrm>
          <a:off x="360045" y="432049"/>
          <a:ext cx="2024364" cy="152907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0000" r="-50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0E81D27-9C90-4529-A0CB-D0D56DEADDEE}">
      <dsp:nvSpPr>
        <dsp:cNvPr id="0" name=""/>
        <dsp:cNvSpPr/>
      </dsp:nvSpPr>
      <dsp:spPr>
        <a:xfrm>
          <a:off x="1728204" y="2520281"/>
          <a:ext cx="6411333" cy="145626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8637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EF17B1"/>
              </a:solidFill>
            </a:rPr>
            <a:t>Методы руководства: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1.Наглядный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2.Словесный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7030A0"/>
              </a:solidFill>
            </a:rPr>
            <a:t>3.Практический</a:t>
          </a:r>
          <a:endParaRPr lang="ru-RU" sz="2000" b="1" kern="1200" dirty="0">
            <a:solidFill>
              <a:srgbClr val="7030A0"/>
            </a:solidFill>
          </a:endParaRPr>
        </a:p>
      </dsp:txBody>
      <dsp:txXfrm>
        <a:off x="1728204" y="2520281"/>
        <a:ext cx="6411333" cy="1456263"/>
      </dsp:txXfrm>
    </dsp:sp>
    <dsp:sp modelId="{8D1BFC67-98D5-4D58-9679-8DE0DA7000BD}">
      <dsp:nvSpPr>
        <dsp:cNvPr id="0" name=""/>
        <dsp:cNvSpPr/>
      </dsp:nvSpPr>
      <dsp:spPr>
        <a:xfrm>
          <a:off x="432044" y="2403812"/>
          <a:ext cx="2027504" cy="1529076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CCD82A6-2837-4214-BB4A-83E04BBE6E82}">
      <dsp:nvSpPr>
        <dsp:cNvPr id="0" name=""/>
        <dsp:cNvSpPr/>
      </dsp:nvSpPr>
      <dsp:spPr>
        <a:xfrm>
          <a:off x="1728181" y="4176465"/>
          <a:ext cx="6405228" cy="1721929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86376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990033"/>
              </a:solidFill>
            </a:rPr>
            <a:t>Методы работы по ФГОС: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66FF"/>
              </a:solidFill>
            </a:rPr>
            <a:t>1.Развитие индивидуальных способностей ребёнка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66FF"/>
              </a:solidFill>
            </a:rPr>
            <a:t>2.Самовыражение посредством творческого рисования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66FF"/>
              </a:solidFill>
            </a:rPr>
            <a:t>3.Ориентация на выставочную деятельность</a:t>
          </a:r>
          <a:endParaRPr lang="ru-RU" sz="1800" b="1" kern="1200" dirty="0">
            <a:solidFill>
              <a:srgbClr val="0066FF"/>
            </a:solidFill>
          </a:endParaRPr>
        </a:p>
      </dsp:txBody>
      <dsp:txXfrm>
        <a:off x="1728181" y="4176465"/>
        <a:ext cx="6405228" cy="1721929"/>
      </dsp:txXfrm>
    </dsp:sp>
    <dsp:sp modelId="{74D837F1-5580-4420-8085-0A5C1B99EF0C}">
      <dsp:nvSpPr>
        <dsp:cNvPr id="0" name=""/>
        <dsp:cNvSpPr/>
      </dsp:nvSpPr>
      <dsp:spPr>
        <a:xfrm>
          <a:off x="432044" y="4320482"/>
          <a:ext cx="2171523" cy="1529076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3C567E-633F-4987-99A1-778D76272BC7}">
      <dsp:nvSpPr>
        <dsp:cNvPr id="0" name=""/>
        <dsp:cNvSpPr/>
      </dsp:nvSpPr>
      <dsp:spPr>
        <a:xfrm>
          <a:off x="925" y="2009"/>
          <a:ext cx="8063045" cy="12895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38100">
          <a:solidFill>
            <a:srgbClr val="EF17B1"/>
          </a:solidFill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66FF"/>
              </a:solidFill>
            </a:rPr>
            <a:t>Игровые технологии и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66FF"/>
              </a:solidFill>
            </a:rPr>
            <a:t> изобразительная деятельность</a:t>
          </a:r>
          <a:endParaRPr lang="ru-RU" sz="3600" b="1" kern="1200" dirty="0">
            <a:solidFill>
              <a:srgbClr val="0066FF"/>
            </a:solidFill>
          </a:endParaRPr>
        </a:p>
      </dsp:txBody>
      <dsp:txXfrm>
        <a:off x="925" y="2009"/>
        <a:ext cx="8063045" cy="1289529"/>
      </dsp:txXfrm>
    </dsp:sp>
    <dsp:sp modelId="{EAE0BE32-19EF-42B1-AF04-273FBB9C2490}">
      <dsp:nvSpPr>
        <dsp:cNvPr id="0" name=""/>
        <dsp:cNvSpPr/>
      </dsp:nvSpPr>
      <dsp:spPr>
        <a:xfrm>
          <a:off x="925" y="1456050"/>
          <a:ext cx="5267030" cy="21770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90033"/>
              </a:solidFill>
            </a:rPr>
            <a:t>«Игры с красками»: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90033"/>
              </a:solidFill>
            </a:rPr>
            <a:t>*</a:t>
          </a:r>
          <a:r>
            <a:rPr lang="ru-RU" sz="2000" b="1" kern="1200" dirty="0" err="1" smtClean="0">
              <a:solidFill>
                <a:srgbClr val="990033"/>
              </a:solidFill>
            </a:rPr>
            <a:t>кляксография</a:t>
          </a:r>
          <a:r>
            <a:rPr lang="ru-RU" sz="2000" b="1" kern="1200" dirty="0" smtClean="0">
              <a:solidFill>
                <a:srgbClr val="990033"/>
              </a:solidFill>
            </a:rPr>
            <a:t>,*монотипия,*ладошки и пальчики.</a:t>
          </a:r>
        </a:p>
      </dsp:txBody>
      <dsp:txXfrm>
        <a:off x="925" y="1456050"/>
        <a:ext cx="5267030" cy="2177046"/>
      </dsp:txXfrm>
    </dsp:sp>
    <dsp:sp modelId="{C3C9A31E-91AF-46EF-A5BB-41F0F50A1490}">
      <dsp:nvSpPr>
        <dsp:cNvPr id="0" name=""/>
        <dsp:cNvSpPr/>
      </dsp:nvSpPr>
      <dsp:spPr>
        <a:xfrm>
          <a:off x="0" y="3744423"/>
          <a:ext cx="2579349" cy="21770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glow rad="1397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«Пальчиковые игры»</a:t>
          </a:r>
          <a:endParaRPr lang="ru-RU" sz="1800" b="1" kern="1200" dirty="0">
            <a:solidFill>
              <a:srgbClr val="990033"/>
            </a:solidFill>
          </a:endParaRPr>
        </a:p>
      </dsp:txBody>
      <dsp:txXfrm>
        <a:off x="0" y="3744423"/>
        <a:ext cx="2579349" cy="2177046"/>
      </dsp:txXfrm>
    </dsp:sp>
    <dsp:sp modelId="{148E0BE3-2942-4E1A-B8CD-BD041A29E8DA}">
      <dsp:nvSpPr>
        <dsp:cNvPr id="0" name=""/>
        <dsp:cNvSpPr/>
      </dsp:nvSpPr>
      <dsp:spPr>
        <a:xfrm>
          <a:off x="2688607" y="3797608"/>
          <a:ext cx="2579349" cy="21770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90033"/>
              </a:solidFill>
            </a:rPr>
            <a:t>«Проблемные ситуации»</a:t>
          </a:r>
          <a:endParaRPr lang="ru-RU" sz="2000" b="1" kern="1200" dirty="0">
            <a:solidFill>
              <a:srgbClr val="990033"/>
            </a:solidFill>
          </a:endParaRPr>
        </a:p>
      </dsp:txBody>
      <dsp:txXfrm>
        <a:off x="2688607" y="3797608"/>
        <a:ext cx="2579349" cy="2177046"/>
      </dsp:txXfrm>
    </dsp:sp>
    <dsp:sp modelId="{595087D8-2CD5-4205-9001-026123EED178}">
      <dsp:nvSpPr>
        <dsp:cNvPr id="0" name=""/>
        <dsp:cNvSpPr/>
      </dsp:nvSpPr>
      <dsp:spPr>
        <a:xfrm>
          <a:off x="5484621" y="1456050"/>
          <a:ext cx="2579349" cy="21770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glow rad="101600">
            <a:schemeClr val="accent5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90033"/>
              </a:solidFill>
            </a:rPr>
            <a:t>«Игры – путешествия»</a:t>
          </a:r>
          <a:endParaRPr lang="ru-RU" sz="1800" b="1" kern="1200" dirty="0">
            <a:solidFill>
              <a:srgbClr val="990033"/>
            </a:solidFill>
          </a:endParaRPr>
        </a:p>
      </dsp:txBody>
      <dsp:txXfrm>
        <a:off x="5484621" y="1456050"/>
        <a:ext cx="2579349" cy="2177046"/>
      </dsp:txXfrm>
    </dsp:sp>
    <dsp:sp modelId="{3B266CD7-7A1F-489F-AD3B-976048506CFD}">
      <dsp:nvSpPr>
        <dsp:cNvPr id="0" name=""/>
        <dsp:cNvSpPr/>
      </dsp:nvSpPr>
      <dsp:spPr>
        <a:xfrm>
          <a:off x="5484621" y="3797608"/>
          <a:ext cx="2579349" cy="21770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90033"/>
              </a:solidFill>
            </a:rPr>
            <a:t>Моделирование</a:t>
          </a:r>
          <a:endParaRPr lang="ru-RU" sz="2000" b="1" kern="1200" dirty="0">
            <a:solidFill>
              <a:srgbClr val="990033"/>
            </a:solidFill>
          </a:endParaRPr>
        </a:p>
      </dsp:txBody>
      <dsp:txXfrm>
        <a:off x="5484621" y="3797608"/>
        <a:ext cx="2579349" cy="217704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27FEB-A849-47BC-894A-7A663AC91D6F}">
      <dsp:nvSpPr>
        <dsp:cNvPr id="0" name=""/>
        <dsp:cNvSpPr/>
      </dsp:nvSpPr>
      <dsp:spPr>
        <a:xfrm>
          <a:off x="3347056" y="2752080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4339E-A89F-4781-AFBB-B951ECEA9556}">
      <dsp:nvSpPr>
        <dsp:cNvPr id="0" name=""/>
        <dsp:cNvSpPr/>
      </dsp:nvSpPr>
      <dsp:spPr>
        <a:xfrm>
          <a:off x="3203040" y="2896097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CA93A3-9A42-46D3-B4F2-5FD202B48285}">
      <dsp:nvSpPr>
        <dsp:cNvPr id="0" name=""/>
        <dsp:cNvSpPr/>
      </dsp:nvSpPr>
      <dsp:spPr>
        <a:xfrm>
          <a:off x="3059024" y="3040111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5F94C-E086-4801-999C-2D3687E72626}">
      <dsp:nvSpPr>
        <dsp:cNvPr id="0" name=""/>
        <dsp:cNvSpPr/>
      </dsp:nvSpPr>
      <dsp:spPr>
        <a:xfrm>
          <a:off x="3299377" y="911013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2D697-38F5-47C3-B573-958CCCAA7388}">
      <dsp:nvSpPr>
        <dsp:cNvPr id="0" name=""/>
        <dsp:cNvSpPr/>
      </dsp:nvSpPr>
      <dsp:spPr>
        <a:xfrm>
          <a:off x="3491071" y="663848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2C10D-2C82-4994-B04D-04A1383E30D7}">
      <dsp:nvSpPr>
        <dsp:cNvPr id="0" name=""/>
        <dsp:cNvSpPr/>
      </dsp:nvSpPr>
      <dsp:spPr>
        <a:xfrm>
          <a:off x="3635087" y="447824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BED3F7-52DF-4B05-98D2-78FA8860AC12}">
      <dsp:nvSpPr>
        <dsp:cNvPr id="0" name=""/>
        <dsp:cNvSpPr/>
      </dsp:nvSpPr>
      <dsp:spPr>
        <a:xfrm>
          <a:off x="3779104" y="663848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3477B2-EA81-4904-B42B-C72C9E48026F}">
      <dsp:nvSpPr>
        <dsp:cNvPr id="0" name=""/>
        <dsp:cNvSpPr/>
      </dsp:nvSpPr>
      <dsp:spPr>
        <a:xfrm>
          <a:off x="3923002" y="911013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3F82FC-6AFB-4D1A-90C4-FC0C8FA2CF3A}">
      <dsp:nvSpPr>
        <dsp:cNvPr id="0" name=""/>
        <dsp:cNvSpPr/>
      </dsp:nvSpPr>
      <dsp:spPr>
        <a:xfrm>
          <a:off x="3635087" y="879872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37954-4F4F-497A-9572-2B1103FEEF48}">
      <dsp:nvSpPr>
        <dsp:cNvPr id="0" name=""/>
        <dsp:cNvSpPr/>
      </dsp:nvSpPr>
      <dsp:spPr>
        <a:xfrm>
          <a:off x="3611190" y="1117572"/>
          <a:ext cx="116871" cy="116871"/>
        </a:xfrm>
        <a:prstGeom prst="ellipse">
          <a:avLst/>
        </a:prstGeom>
        <a:solidFill>
          <a:srgbClr val="99003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C7B7A-F5F7-40A7-A475-7734518FA4AD}">
      <dsp:nvSpPr>
        <dsp:cNvPr id="0" name=""/>
        <dsp:cNvSpPr/>
      </dsp:nvSpPr>
      <dsp:spPr>
        <a:xfrm>
          <a:off x="2266934" y="3184125"/>
          <a:ext cx="5907192" cy="1252191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544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>
              <a:solidFill>
                <a:srgbClr val="0066FF"/>
              </a:solidFill>
            </a:rPr>
            <a:t>2 этап: Конструктивный</a:t>
          </a:r>
          <a:endParaRPr lang="ru-RU" sz="3900" b="1" kern="1200" dirty="0">
            <a:solidFill>
              <a:srgbClr val="0066FF"/>
            </a:solidFill>
          </a:endParaRPr>
        </a:p>
      </dsp:txBody>
      <dsp:txXfrm>
        <a:off x="2266934" y="3184125"/>
        <a:ext cx="5907192" cy="1252191"/>
      </dsp:txXfrm>
    </dsp:sp>
    <dsp:sp modelId="{B935A8A6-C60F-4821-9565-74442914F888}">
      <dsp:nvSpPr>
        <dsp:cNvPr id="0" name=""/>
        <dsp:cNvSpPr/>
      </dsp:nvSpPr>
      <dsp:spPr>
        <a:xfrm>
          <a:off x="610757" y="2968105"/>
          <a:ext cx="2032802" cy="18557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9BCC01-9BB4-4239-B1C3-B1609B785229}">
      <dsp:nvSpPr>
        <dsp:cNvPr id="0" name=""/>
        <dsp:cNvSpPr/>
      </dsp:nvSpPr>
      <dsp:spPr>
        <a:xfrm>
          <a:off x="2048273" y="1383928"/>
          <a:ext cx="6166721" cy="1296139"/>
        </a:xfrm>
        <a:prstGeom prst="round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544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EF17B1"/>
              </a:solidFill>
            </a:rPr>
            <a:t>1 этап: Репродуктивный</a:t>
          </a:r>
          <a:endParaRPr lang="ru-RU" sz="3600" b="1" kern="1200" dirty="0">
            <a:solidFill>
              <a:srgbClr val="EF17B1"/>
            </a:solidFill>
          </a:endParaRPr>
        </a:p>
      </dsp:txBody>
      <dsp:txXfrm>
        <a:off x="2048273" y="1383928"/>
        <a:ext cx="6166721" cy="1296139"/>
      </dsp:txXfrm>
    </dsp:sp>
    <dsp:sp modelId="{3CBE4D18-D5BA-4C78-AC90-9DFF23821EE5}">
      <dsp:nvSpPr>
        <dsp:cNvPr id="0" name=""/>
        <dsp:cNvSpPr/>
      </dsp:nvSpPr>
      <dsp:spPr>
        <a:xfrm>
          <a:off x="547459" y="895371"/>
          <a:ext cx="1999634" cy="1999711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75130-4732-4EA3-8AEF-F78A067ACA57}">
      <dsp:nvSpPr>
        <dsp:cNvPr id="0" name=""/>
        <dsp:cNvSpPr/>
      </dsp:nvSpPr>
      <dsp:spPr>
        <a:xfrm>
          <a:off x="6528535" y="3078190"/>
          <a:ext cx="991720" cy="455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571"/>
              </a:lnTo>
              <a:lnTo>
                <a:pt x="991720" y="295571"/>
              </a:lnTo>
              <a:lnTo>
                <a:pt x="991720" y="455431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42BB6-1D73-4EE6-B6EA-5A3A370D0AAA}">
      <dsp:nvSpPr>
        <dsp:cNvPr id="0" name=""/>
        <dsp:cNvSpPr/>
      </dsp:nvSpPr>
      <dsp:spPr>
        <a:xfrm>
          <a:off x="4796584" y="1156372"/>
          <a:ext cx="1731951" cy="826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83"/>
              </a:lnTo>
              <a:lnTo>
                <a:pt x="1731951" y="666183"/>
              </a:lnTo>
              <a:lnTo>
                <a:pt x="1731951" y="826043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1AFB17-031B-4111-823D-3FEB120A9593}">
      <dsp:nvSpPr>
        <dsp:cNvPr id="0" name=""/>
        <dsp:cNvSpPr/>
      </dsp:nvSpPr>
      <dsp:spPr>
        <a:xfrm>
          <a:off x="2404080" y="3032748"/>
          <a:ext cx="1745699" cy="527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935"/>
              </a:lnTo>
              <a:lnTo>
                <a:pt x="1745699" y="367935"/>
              </a:lnTo>
              <a:lnTo>
                <a:pt x="1745699" y="527796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E0F06-A04A-4DA5-AC8A-A30DBB01003A}">
      <dsp:nvSpPr>
        <dsp:cNvPr id="0" name=""/>
        <dsp:cNvSpPr/>
      </dsp:nvSpPr>
      <dsp:spPr>
        <a:xfrm>
          <a:off x="1161496" y="3032748"/>
          <a:ext cx="1242583" cy="519939"/>
        </a:xfrm>
        <a:custGeom>
          <a:avLst/>
          <a:gdLst/>
          <a:ahLst/>
          <a:cxnLst/>
          <a:rect l="0" t="0" r="0" b="0"/>
          <a:pathLst>
            <a:path>
              <a:moveTo>
                <a:pt x="1242583" y="0"/>
              </a:moveTo>
              <a:lnTo>
                <a:pt x="1242583" y="360079"/>
              </a:lnTo>
              <a:lnTo>
                <a:pt x="0" y="360079"/>
              </a:lnTo>
              <a:lnTo>
                <a:pt x="0" y="519939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F3F6B-0F38-4CE1-A1D9-9E8C7D70C35F}">
      <dsp:nvSpPr>
        <dsp:cNvPr id="0" name=""/>
        <dsp:cNvSpPr/>
      </dsp:nvSpPr>
      <dsp:spPr>
        <a:xfrm>
          <a:off x="2404080" y="1156372"/>
          <a:ext cx="2392504" cy="780602"/>
        </a:xfrm>
        <a:custGeom>
          <a:avLst/>
          <a:gdLst/>
          <a:ahLst/>
          <a:cxnLst/>
          <a:rect l="0" t="0" r="0" b="0"/>
          <a:pathLst>
            <a:path>
              <a:moveTo>
                <a:pt x="2392504" y="0"/>
              </a:moveTo>
              <a:lnTo>
                <a:pt x="2392504" y="620741"/>
              </a:lnTo>
              <a:lnTo>
                <a:pt x="0" y="620741"/>
              </a:lnTo>
              <a:lnTo>
                <a:pt x="0" y="780602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C22A6-8EE0-4BCD-BCE1-BF1F0C6E1443}">
      <dsp:nvSpPr>
        <dsp:cNvPr id="0" name=""/>
        <dsp:cNvSpPr/>
      </dsp:nvSpPr>
      <dsp:spPr>
        <a:xfrm>
          <a:off x="2249272" y="489210"/>
          <a:ext cx="5094623" cy="6671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0CA4A3-BAE4-465F-B880-A4B6F3D7D3A1}">
      <dsp:nvSpPr>
        <dsp:cNvPr id="0" name=""/>
        <dsp:cNvSpPr/>
      </dsp:nvSpPr>
      <dsp:spPr>
        <a:xfrm>
          <a:off x="2441009" y="671360"/>
          <a:ext cx="5094623" cy="667161"/>
        </a:xfrm>
        <a:prstGeom prst="roundRect">
          <a:avLst>
            <a:gd name="adj" fmla="val 10000"/>
          </a:avLst>
        </a:prstGeom>
        <a:solidFill>
          <a:srgbClr val="FFCCFF">
            <a:alpha val="89804"/>
          </a:srgb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EF17B1"/>
              </a:solidFill>
            </a:rPr>
            <a:t>ИЗОБРАЗИТЕЛЬНАЯ ДЕЯТЕЛЬНОСТЬ</a:t>
          </a:r>
          <a:endParaRPr lang="ru-RU" sz="2000" b="1" kern="1200" dirty="0">
            <a:solidFill>
              <a:srgbClr val="EF17B1"/>
            </a:solidFill>
          </a:endParaRPr>
        </a:p>
      </dsp:txBody>
      <dsp:txXfrm>
        <a:off x="2441009" y="671360"/>
        <a:ext cx="5094623" cy="667161"/>
      </dsp:txXfrm>
    </dsp:sp>
    <dsp:sp modelId="{53DB3372-D8B0-4C7F-B72A-CC3946EE07AD}">
      <dsp:nvSpPr>
        <dsp:cNvPr id="0" name=""/>
        <dsp:cNvSpPr/>
      </dsp:nvSpPr>
      <dsp:spPr>
        <a:xfrm>
          <a:off x="816476" y="1936974"/>
          <a:ext cx="3175207" cy="109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3386702-776A-4782-85B3-463C719A707C}">
      <dsp:nvSpPr>
        <dsp:cNvPr id="0" name=""/>
        <dsp:cNvSpPr/>
      </dsp:nvSpPr>
      <dsp:spPr>
        <a:xfrm>
          <a:off x="1008212" y="2119124"/>
          <a:ext cx="3175207" cy="10957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EF17B1"/>
              </a:solidFill>
            </a:rPr>
            <a:t>УМСТВЕННОЕ РАЗВИТИЕ: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МЫСЛИТЕЛЬНЫЕ ОПЕРАЦИИ-АНАЛИЗ, СИНТЕЗ,ОБОБЩЕНИЕ</a:t>
          </a:r>
          <a:endParaRPr lang="ru-RU" sz="1800" b="1" i="1" kern="1200" dirty="0"/>
        </a:p>
      </dsp:txBody>
      <dsp:txXfrm>
        <a:off x="1008212" y="2119124"/>
        <a:ext cx="3175207" cy="1095773"/>
      </dsp:txXfrm>
    </dsp:sp>
    <dsp:sp modelId="{C364C02B-CE7C-476F-B5A0-1A90E9B81927}">
      <dsp:nvSpPr>
        <dsp:cNvPr id="0" name=""/>
        <dsp:cNvSpPr/>
      </dsp:nvSpPr>
      <dsp:spPr>
        <a:xfrm>
          <a:off x="286" y="3552688"/>
          <a:ext cx="2322419" cy="109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8AE332-46C3-4FE1-85D1-B8ED9314FF61}">
      <dsp:nvSpPr>
        <dsp:cNvPr id="0" name=""/>
        <dsp:cNvSpPr/>
      </dsp:nvSpPr>
      <dsp:spPr>
        <a:xfrm>
          <a:off x="192023" y="3734837"/>
          <a:ext cx="2322419" cy="10957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EF17B1"/>
              </a:solidFill>
            </a:rPr>
            <a:t>СЕНСОРНОЕ РАЗВИТИЕ: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СВОЙСТВА,КАЧЕСТВА ПРЕДМЕТОВ</a:t>
          </a:r>
          <a:endParaRPr lang="ru-RU" sz="1800" b="1" i="1" kern="1200" dirty="0"/>
        </a:p>
      </dsp:txBody>
      <dsp:txXfrm>
        <a:off x="192023" y="3734837"/>
        <a:ext cx="2322419" cy="1095773"/>
      </dsp:txXfrm>
    </dsp:sp>
    <dsp:sp modelId="{23B0DACC-50FF-4AE6-9F64-F0E89B35BFC3}">
      <dsp:nvSpPr>
        <dsp:cNvPr id="0" name=""/>
        <dsp:cNvSpPr/>
      </dsp:nvSpPr>
      <dsp:spPr>
        <a:xfrm>
          <a:off x="2865523" y="3560545"/>
          <a:ext cx="2568511" cy="109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A097D5-B546-4922-BF48-FD88E1A46B9C}">
      <dsp:nvSpPr>
        <dsp:cNvPr id="0" name=""/>
        <dsp:cNvSpPr/>
      </dsp:nvSpPr>
      <dsp:spPr>
        <a:xfrm>
          <a:off x="3057260" y="3742694"/>
          <a:ext cx="2568511" cy="10957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EF17B1"/>
              </a:solidFill>
            </a:rPr>
            <a:t>НРАВСТВЕННОЕ ВОСПИТАНИЕ: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ЦЕЛЕНАПРАВЛЕННОСТЬ ЗАНИМАТЬСЯ</a:t>
          </a:r>
          <a:endParaRPr lang="ru-RU" sz="1800" b="1" i="1" kern="1200" dirty="0"/>
        </a:p>
      </dsp:txBody>
      <dsp:txXfrm>
        <a:off x="3057260" y="3742694"/>
        <a:ext cx="2568511" cy="1095773"/>
      </dsp:txXfrm>
    </dsp:sp>
    <dsp:sp modelId="{BB39FCDA-E75E-425D-A6A0-2B1F3E1DB514}">
      <dsp:nvSpPr>
        <dsp:cNvPr id="0" name=""/>
        <dsp:cNvSpPr/>
      </dsp:nvSpPr>
      <dsp:spPr>
        <a:xfrm>
          <a:off x="4666729" y="1982416"/>
          <a:ext cx="3723612" cy="109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5B45A4-1BBA-4599-A7BC-12999D3F5231}">
      <dsp:nvSpPr>
        <dsp:cNvPr id="0" name=""/>
        <dsp:cNvSpPr/>
      </dsp:nvSpPr>
      <dsp:spPr>
        <a:xfrm>
          <a:off x="4858466" y="2164566"/>
          <a:ext cx="3723612" cy="10957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EF17B1"/>
              </a:solidFill>
            </a:rPr>
            <a:t>ЭСТЕТИЧЕСКОЕ РАЗВИТИЕ</a:t>
          </a:r>
          <a:r>
            <a:rPr lang="ru-RU" sz="1800" kern="1200" dirty="0" smtClean="0">
              <a:solidFill>
                <a:srgbClr val="EF17B1"/>
              </a:solidFill>
            </a:rPr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ЭСТЕТИЧЕСКОЕ ВОСПРИЯТИЕ,ЧУВСТВА,ТВОРЧЕСКОЕ ВООБРАЖЕНИЕ</a:t>
          </a:r>
          <a:endParaRPr lang="ru-RU" sz="1800" b="1" i="1" kern="1200" dirty="0"/>
        </a:p>
      </dsp:txBody>
      <dsp:txXfrm>
        <a:off x="4858466" y="2164566"/>
        <a:ext cx="3723612" cy="1095773"/>
      </dsp:txXfrm>
    </dsp:sp>
    <dsp:sp modelId="{30A8B12B-6124-4681-A6D0-6A89413A0922}">
      <dsp:nvSpPr>
        <dsp:cNvPr id="0" name=""/>
        <dsp:cNvSpPr/>
      </dsp:nvSpPr>
      <dsp:spPr>
        <a:xfrm>
          <a:off x="6378218" y="3533621"/>
          <a:ext cx="2284075" cy="10957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BD6DCA-6B1B-40C1-9EE6-279EB3F1E355}">
      <dsp:nvSpPr>
        <dsp:cNvPr id="0" name=""/>
        <dsp:cNvSpPr/>
      </dsp:nvSpPr>
      <dsp:spPr>
        <a:xfrm>
          <a:off x="6569955" y="3715771"/>
          <a:ext cx="2284075" cy="1095773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EF17B1"/>
              </a:solidFill>
            </a:rPr>
            <a:t>ТРУДОВОЕ ВОСПИТАНИЕ: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ТРУДОЛЮБИЕ</a:t>
          </a:r>
          <a:endParaRPr lang="ru-RU" sz="1800" b="1" i="1" kern="1200" dirty="0"/>
        </a:p>
      </dsp:txBody>
      <dsp:txXfrm>
        <a:off x="6569955" y="3715771"/>
        <a:ext cx="2284075" cy="109577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DFF61C4-1C10-4C3A-B699-5E6C6D12AE2F}">
      <dsp:nvSpPr>
        <dsp:cNvPr id="0" name=""/>
        <dsp:cNvSpPr/>
      </dsp:nvSpPr>
      <dsp:spPr>
        <a:xfrm>
          <a:off x="1555876" y="0"/>
          <a:ext cx="5097159" cy="1058363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i="1" kern="1200" dirty="0" smtClean="0">
              <a:solidFill>
                <a:srgbClr val="EF17B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ТИПЫ ЗАНЯТИЙ</a:t>
          </a:r>
          <a:endParaRPr lang="ru-RU" sz="4500" b="1" i="1" kern="1200" dirty="0">
            <a:solidFill>
              <a:srgbClr val="EF17B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55876" y="0"/>
        <a:ext cx="5097159" cy="1058363"/>
      </dsp:txXfrm>
    </dsp:sp>
    <dsp:sp modelId="{328C96CF-6783-4C67-9C48-28BDB6508C2D}">
      <dsp:nvSpPr>
        <dsp:cNvPr id="0" name=""/>
        <dsp:cNvSpPr/>
      </dsp:nvSpPr>
      <dsp:spPr>
        <a:xfrm>
          <a:off x="72021" y="1206613"/>
          <a:ext cx="2733631" cy="3674568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1.Занятия по сообщению детям новизны и ознакомлению с новыми способами изображения.</a:t>
          </a:r>
          <a:endParaRPr lang="ru-RU" sz="2000" kern="1200" dirty="0"/>
        </a:p>
      </dsp:txBody>
      <dsp:txXfrm>
        <a:off x="72021" y="1206613"/>
        <a:ext cx="2733631" cy="3674568"/>
      </dsp:txXfrm>
    </dsp:sp>
    <dsp:sp modelId="{D1B5BD4B-9FB4-44DC-96E3-7E76F30C13FD}">
      <dsp:nvSpPr>
        <dsp:cNvPr id="0" name=""/>
        <dsp:cNvSpPr/>
      </dsp:nvSpPr>
      <dsp:spPr>
        <a:xfrm>
          <a:off x="2808304" y="1223406"/>
          <a:ext cx="2733631" cy="3674568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2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2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2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2.Занятия по упражнению детей в применении знаний и способов действия, направленных на репродуктивный способ познания и формирования обобщения знаний и умений.</a:t>
          </a:r>
          <a:endParaRPr lang="ru-RU" sz="2000" kern="1200" dirty="0"/>
        </a:p>
      </dsp:txBody>
      <dsp:txXfrm>
        <a:off x="2808304" y="1223406"/>
        <a:ext cx="2733631" cy="3674568"/>
      </dsp:txXfrm>
    </dsp:sp>
    <dsp:sp modelId="{51DB29D2-B4D6-4296-BE68-E9840FA9C688}">
      <dsp:nvSpPr>
        <dsp:cNvPr id="0" name=""/>
        <dsp:cNvSpPr/>
      </dsp:nvSpPr>
      <dsp:spPr>
        <a:xfrm>
          <a:off x="5475280" y="1224141"/>
          <a:ext cx="2733631" cy="3674568"/>
        </a:xfrm>
        <a:prstGeom prst="rect">
          <a:avLst/>
        </a:prstGeom>
        <a:gradFill rotWithShape="0">
          <a:gsLst>
            <a:gs pos="0">
              <a:schemeClr val="accent5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5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5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3.Занятия творческие, на которых дети включаются в поисковую деятельность, свободны и самостоятельны в разработке и реализации замыслов.</a:t>
          </a:r>
          <a:endParaRPr lang="ru-RU" sz="2000" kern="1200" dirty="0"/>
        </a:p>
      </dsp:txBody>
      <dsp:txXfrm>
        <a:off x="5475280" y="1224141"/>
        <a:ext cx="2733631" cy="3674568"/>
      </dsp:txXfrm>
    </dsp:sp>
    <dsp:sp modelId="{8CAA2A0D-52C3-4215-80FE-FE63DFD46384}">
      <dsp:nvSpPr>
        <dsp:cNvPr id="0" name=""/>
        <dsp:cNvSpPr/>
      </dsp:nvSpPr>
      <dsp:spPr>
        <a:xfrm>
          <a:off x="0" y="5251504"/>
          <a:ext cx="8208911" cy="40828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B4BB02-4C9D-4EEE-B1B3-B9CAA504DAE3}">
      <dsp:nvSpPr>
        <dsp:cNvPr id="0" name=""/>
        <dsp:cNvSpPr/>
      </dsp:nvSpPr>
      <dsp:spPr>
        <a:xfrm>
          <a:off x="490386" y="444627"/>
          <a:ext cx="1946462" cy="119842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</a:rPr>
            <a:t>Этапы занятия: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490386" y="444627"/>
        <a:ext cx="1946462" cy="1198421"/>
      </dsp:txXfrm>
    </dsp:sp>
    <dsp:sp modelId="{9069E1E1-19CC-4B93-A3D4-A89A8580D332}">
      <dsp:nvSpPr>
        <dsp:cNvPr id="0" name=""/>
        <dsp:cNvSpPr/>
      </dsp:nvSpPr>
      <dsp:spPr>
        <a:xfrm rot="10800433">
          <a:off x="1292351" y="1794003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42BB5B-E637-4C21-BAE8-A6255A5D93AE}">
      <dsp:nvSpPr>
        <dsp:cNvPr id="0" name=""/>
        <dsp:cNvSpPr/>
      </dsp:nvSpPr>
      <dsp:spPr>
        <a:xfrm>
          <a:off x="0" y="2217117"/>
          <a:ext cx="2926829" cy="879226"/>
        </a:xfrm>
        <a:prstGeom prst="ellipse">
          <a:avLst/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shade val="51000"/>
                <a:satMod val="130000"/>
              </a:schemeClr>
            </a:gs>
            <a:gs pos="80000">
              <a:schemeClr val="accent5">
                <a:hueOff val="-1241735"/>
                <a:satOff val="4976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990033"/>
              </a:solidFill>
            </a:rPr>
            <a:t>1.Эмоциональное начало</a:t>
          </a:r>
          <a:endParaRPr lang="ru-RU" sz="2000" kern="1200" dirty="0">
            <a:solidFill>
              <a:srgbClr val="990033"/>
            </a:solidFill>
          </a:endParaRPr>
        </a:p>
      </dsp:txBody>
      <dsp:txXfrm>
        <a:off x="0" y="2217117"/>
        <a:ext cx="2926829" cy="879226"/>
      </dsp:txXfrm>
    </dsp:sp>
    <dsp:sp modelId="{C51EF272-013C-40B2-8E16-97D6112FBFEA}">
      <dsp:nvSpPr>
        <dsp:cNvPr id="0" name=""/>
        <dsp:cNvSpPr/>
      </dsp:nvSpPr>
      <dsp:spPr>
        <a:xfrm rot="10885001">
          <a:off x="1271313" y="3359483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3DB925-4A97-4262-A98D-EDE444B7E7C9}">
      <dsp:nvSpPr>
        <dsp:cNvPr id="0" name=""/>
        <dsp:cNvSpPr/>
      </dsp:nvSpPr>
      <dsp:spPr>
        <a:xfrm>
          <a:off x="0" y="3894786"/>
          <a:ext cx="2844379" cy="857744"/>
        </a:xfrm>
        <a:prstGeom prst="ellipse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2.Обследование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образца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0" y="3894786"/>
        <a:ext cx="2844379" cy="857744"/>
      </dsp:txXfrm>
    </dsp:sp>
    <dsp:sp modelId="{0AA775EF-9A66-44BB-A82D-26729D619F4E}">
      <dsp:nvSpPr>
        <dsp:cNvPr id="0" name=""/>
        <dsp:cNvSpPr/>
      </dsp:nvSpPr>
      <dsp:spPr>
        <a:xfrm rot="6290152">
          <a:off x="2244353" y="4882674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AA05C7-D425-4C45-AAE4-D8B8342DD7F1}">
      <dsp:nvSpPr>
        <dsp:cNvPr id="0" name=""/>
        <dsp:cNvSpPr/>
      </dsp:nvSpPr>
      <dsp:spPr>
        <a:xfrm>
          <a:off x="2731923" y="4565425"/>
          <a:ext cx="2723011" cy="931589"/>
        </a:xfrm>
        <a:prstGeom prst="ellipse">
          <a:avLst/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shade val="51000"/>
                <a:satMod val="130000"/>
              </a:schemeClr>
            </a:gs>
            <a:gs pos="80000">
              <a:schemeClr val="accent5">
                <a:hueOff val="-3725204"/>
                <a:satOff val="14929"/>
                <a:lumOff val="3235"/>
                <a:alphaOff val="0"/>
                <a:shade val="93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3.Показ выполнения работы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2731923" y="4565425"/>
        <a:ext cx="2723011" cy="931589"/>
      </dsp:txXfrm>
    </dsp:sp>
    <dsp:sp modelId="{8D3F828F-DCA9-4313-9402-E53B54492249}">
      <dsp:nvSpPr>
        <dsp:cNvPr id="0" name=""/>
        <dsp:cNvSpPr/>
      </dsp:nvSpPr>
      <dsp:spPr>
        <a:xfrm rot="20837685">
          <a:off x="3701899" y="3668140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4D44E9-E743-43A1-BEB8-70C6FC522DCC}">
      <dsp:nvSpPr>
        <dsp:cNvPr id="0" name=""/>
        <dsp:cNvSpPr/>
      </dsp:nvSpPr>
      <dsp:spPr>
        <a:xfrm>
          <a:off x="3190037" y="2474157"/>
          <a:ext cx="2642610" cy="652341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4.Двигательные упражнения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3190037" y="2474157"/>
        <a:ext cx="2642610" cy="652341"/>
      </dsp:txXfrm>
    </dsp:sp>
    <dsp:sp modelId="{48BB09C0-26B5-412D-9F71-10AFE400C85A}">
      <dsp:nvSpPr>
        <dsp:cNvPr id="0" name=""/>
        <dsp:cNvSpPr/>
      </dsp:nvSpPr>
      <dsp:spPr>
        <a:xfrm rot="21029967">
          <a:off x="4180835" y="1703884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331D1B-45CE-4658-A2DA-435F4EBB31C4}">
      <dsp:nvSpPr>
        <dsp:cNvPr id="0" name=""/>
        <dsp:cNvSpPr/>
      </dsp:nvSpPr>
      <dsp:spPr>
        <a:xfrm>
          <a:off x="2768066" y="360042"/>
          <a:ext cx="2816792" cy="878482"/>
        </a:xfrm>
        <a:prstGeom prst="ellipse">
          <a:avLst/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shade val="51000"/>
                <a:satMod val="130000"/>
              </a:schemeClr>
            </a:gs>
            <a:gs pos="80000">
              <a:schemeClr val="accent5">
                <a:hueOff val="-6208672"/>
                <a:satOff val="24882"/>
                <a:lumOff val="5392"/>
                <a:alphaOff val="0"/>
                <a:shade val="93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5.Самостоятельная работа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2768066" y="360042"/>
        <a:ext cx="2816792" cy="878482"/>
      </dsp:txXfrm>
    </dsp:sp>
    <dsp:sp modelId="{81B85A70-D3B9-475D-88E6-ADCA84EEFBCE}">
      <dsp:nvSpPr>
        <dsp:cNvPr id="0" name=""/>
        <dsp:cNvSpPr/>
      </dsp:nvSpPr>
      <dsp:spPr>
        <a:xfrm rot="6236419">
          <a:off x="5770713" y="848706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405652-3AE9-4AFD-A464-F6DB4553501D}">
      <dsp:nvSpPr>
        <dsp:cNvPr id="0" name=""/>
        <dsp:cNvSpPr/>
      </dsp:nvSpPr>
      <dsp:spPr>
        <a:xfrm>
          <a:off x="5832648" y="1188655"/>
          <a:ext cx="2452974" cy="652341"/>
        </a:xfrm>
        <a:prstGeom prst="ellipse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6.Анализ результатов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5832648" y="1188655"/>
        <a:ext cx="2452974" cy="652341"/>
      </dsp:txXfrm>
    </dsp:sp>
    <dsp:sp modelId="{ED432136-7459-4F98-8CB0-D09540CEAE56}">
      <dsp:nvSpPr>
        <dsp:cNvPr id="0" name=""/>
        <dsp:cNvSpPr/>
      </dsp:nvSpPr>
      <dsp:spPr>
        <a:xfrm rot="10757231">
          <a:off x="6900090" y="2343883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49232C-15C1-4241-B5D1-48EB4885C455}">
      <dsp:nvSpPr>
        <dsp:cNvPr id="0" name=""/>
        <dsp:cNvSpPr/>
      </dsp:nvSpPr>
      <dsp:spPr>
        <a:xfrm>
          <a:off x="5760639" y="3118929"/>
          <a:ext cx="2646648" cy="782953"/>
        </a:xfrm>
        <a:prstGeom prst="ellipse">
          <a:avLst/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shade val="51000"/>
                <a:satMod val="130000"/>
              </a:schemeClr>
            </a:gs>
            <a:gs pos="80000">
              <a:schemeClr val="accent5">
                <a:hueOff val="-8692142"/>
                <a:satOff val="34835"/>
                <a:lumOff val="7549"/>
                <a:alphaOff val="0"/>
                <a:shade val="93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7.Самооценка, самоанализ детей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5760639" y="3118929"/>
        <a:ext cx="2646648" cy="782953"/>
      </dsp:txXfrm>
    </dsp:sp>
    <dsp:sp modelId="{8B557941-F989-4D13-B6C5-B7202B4C207A}">
      <dsp:nvSpPr>
        <dsp:cNvPr id="0" name=""/>
        <dsp:cNvSpPr/>
      </dsp:nvSpPr>
      <dsp:spPr>
        <a:xfrm rot="10068498">
          <a:off x="7070629" y="4096619"/>
          <a:ext cx="342308" cy="288488"/>
        </a:xfrm>
        <a:prstGeom prst="triangl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334BEF-B0E5-4A49-8E64-58F2C5EA39D2}">
      <dsp:nvSpPr>
        <dsp:cNvPr id="0" name=""/>
        <dsp:cNvSpPr/>
      </dsp:nvSpPr>
      <dsp:spPr>
        <a:xfrm>
          <a:off x="6493265" y="4561510"/>
          <a:ext cx="1846899" cy="97802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990033"/>
              </a:solidFill>
            </a:rPr>
            <a:t>8.Выставка детских работ</a:t>
          </a:r>
          <a:endParaRPr lang="ru-RU" sz="1800" kern="1200" dirty="0">
            <a:solidFill>
              <a:srgbClr val="990033"/>
            </a:solidFill>
          </a:endParaRPr>
        </a:p>
      </dsp:txBody>
      <dsp:txXfrm>
        <a:off x="6493265" y="4561510"/>
        <a:ext cx="1846899" cy="978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419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88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66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194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68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0333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423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176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27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4660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4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3CA16-B595-4203-8C58-460C6D1BB3A2}" type="datetimeFigureOut">
              <a:rPr lang="ru-RU" smtClean="0"/>
              <a:pPr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497B4-7552-4757-A754-33FF32B5D1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623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32487142"/>
              </p:ext>
            </p:extLst>
          </p:nvPr>
        </p:nvGraphicFramePr>
        <p:xfrm>
          <a:off x="31237" y="0"/>
          <a:ext cx="9144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571999" y="692696"/>
            <a:ext cx="367240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F17B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Степина Любовь Викторовна воспитатель МБОУ «ЦО № 51»</a:t>
            </a:r>
            <a:endParaRPr lang="ru-RU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EF17B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ru-RU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EF17B1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Тульской области 2015 год.</a:t>
            </a:r>
            <a:endParaRPr lang="ru-RU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EF17B1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 descr="C:\Users\Людмила\Pictures\фон2.jpg"/>
          <p:cNvSpPr/>
          <p:nvPr/>
        </p:nvSpPr>
        <p:spPr>
          <a:xfrm>
            <a:off x="971600" y="3573016"/>
            <a:ext cx="7416824" cy="3110166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t="-6000" b="-6000"/>
            </a:stretch>
          </a:blipFill>
          <a:ln w="57150">
            <a:solidFill>
              <a:srgbClr val="EF17B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extBox 5"/>
          <p:cNvSpPr txBox="1"/>
          <p:nvPr/>
        </p:nvSpPr>
        <p:spPr>
          <a:xfrm>
            <a:off x="1151619" y="3574638"/>
            <a:ext cx="68767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Моё педагогическое кредо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b="1" dirty="0" smtClean="0">
                <a:solidFill>
                  <a:srgbClr val="EF17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 - это создатель, творец, ему открыто самое дорогое и самое хрупкое – детские души, которые ждут тепла, доброго слова, новых знаний и готовы всегда отвечать взаимностью</a:t>
            </a:r>
            <a:r>
              <a:rPr lang="ru-RU" sz="2000" b="1" dirty="0" smtClean="0">
                <a:solidFill>
                  <a:srgbClr val="EF17B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800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Мой девиз: 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«Ладони ребёнка в руки возьмём –</a:t>
            </a:r>
          </a:p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сердце своё для него распахнём!»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548680"/>
            <a:ext cx="2520280" cy="2376264"/>
          </a:xfrm>
          <a:prstGeom prst="rect">
            <a:avLst/>
          </a:prstGeom>
          <a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 l="-50000" r="-50000"/>
            </a:stretch>
          </a:blipFill>
          <a:ln w="38100">
            <a:solidFill>
              <a:srgbClr val="EF17B1"/>
            </a:solidFill>
          </a:ln>
          <a:scene3d>
            <a:camera prst="orthographicFront"/>
            <a:lightRig rig="flat" dir="t"/>
          </a:scene3d>
          <a:sp3d z="127000" prstMaterial="plastic">
            <a:bevelT w="88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xmlns="" val="6470508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116632"/>
            <a:ext cx="7776863" cy="830997"/>
          </a:xfrm>
          <a:prstGeom prst="rect">
            <a:avLst/>
          </a:prstGeom>
          <a:ln w="28575">
            <a:solidFill>
              <a:srgbClr val="EF17B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904259116"/>
              </p:ext>
            </p:extLst>
          </p:nvPr>
        </p:nvGraphicFramePr>
        <p:xfrm>
          <a:off x="136105" y="949454"/>
          <a:ext cx="9036495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81498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0066FF"/>
                </a:solidFill>
              </a:rPr>
              <a:t>ИНТЕГРАЦИЯ РАЗДЕЛА «ХУДОЖЕСТВЕННОЕ ТВОРЧЕСТВО»</a:t>
            </a:r>
          </a:p>
          <a:p>
            <a:pPr algn="ctr"/>
            <a:r>
              <a:rPr lang="ru-RU" b="1" i="1" dirty="0" smtClean="0">
                <a:solidFill>
                  <a:srgbClr val="0066FF"/>
                </a:solidFill>
              </a:rPr>
              <a:t> С ОБРАЗОВАТЕЛЬНЫМИ ОБЛАСТЯМИ</a:t>
            </a:r>
            <a:endParaRPr lang="ru-RU" b="1" i="1" dirty="0">
              <a:solidFill>
                <a:srgbClr val="0066FF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673226"/>
              </p:ext>
            </p:extLst>
          </p:nvPr>
        </p:nvGraphicFramePr>
        <p:xfrm>
          <a:off x="31235" y="908720"/>
          <a:ext cx="9112765" cy="5059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22553"/>
                <a:gridCol w="1822553"/>
                <a:gridCol w="1822553"/>
                <a:gridCol w="1822553"/>
                <a:gridCol w="1822553"/>
              </a:tblGrid>
              <a:tr h="830721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Физическое развитие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Социально – коммуникативное развитие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Познавательное развитие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Речевое развитие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Художественно – эстетическое развитие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3072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Развитие мелкой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 крупной моторики;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Физкульминутки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Двигательные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задания;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Формирование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правильной осанки;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Пальчиковая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гимнастика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Формирование</a:t>
                      </a:r>
                      <a:endParaRPr lang="ru-RU" sz="1400" b="1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гендерной,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семейной принадлежности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,патриотических чувств, чувств принадлежности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к мировому сообществу, реализация партнёрского взаимодействия «взрослый – ребёнок»;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Формирование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трудовых умений и навыков, воспитание трудолюбия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Сенсорное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развитие;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Формирование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целостной картины мира, расширение кругозора;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Эксперименталь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-    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err="1" smtClean="0">
                          <a:solidFill>
                            <a:srgbClr val="002060"/>
                          </a:solidFill>
                        </a:rPr>
                        <a:t>ная</a:t>
                      </a: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 деятельность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Развитие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свободного общения со взрослыми и детьми по поводу процесса и результата продуктивной деятельности;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Практическое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овладения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нормами речи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Использование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</a:rPr>
                        <a:t>художественных</a:t>
                      </a: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 произведений для обогащения содержания области;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Приобщение к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различным видам искусства;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Использование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400" b="1" baseline="0" dirty="0" smtClean="0">
                          <a:solidFill>
                            <a:srgbClr val="002060"/>
                          </a:solidFill>
                        </a:rPr>
                        <a:t>музыкальных произведений для обогащения содержания, развития детского творчества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868" y="-33148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457" y="365612"/>
            <a:ext cx="8923084" cy="369332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solidFill>
                  <a:srgbClr val="7030A0"/>
                </a:solidFill>
              </a:rPr>
              <a:t>РАЗВИТИЕ ИНТЕГРАТИВНЫХ КАЧЕСТВ ЛИЧНОСТИ В ИЗОБРАЗИТЕЛЬНОЙ ДЕЯТЕЛЬНОСТИ</a:t>
            </a:r>
            <a:endParaRPr lang="ru-RU" b="1" i="1" dirty="0">
              <a:solidFill>
                <a:srgbClr val="7030A0"/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78965229"/>
              </p:ext>
            </p:extLst>
          </p:nvPr>
        </p:nvGraphicFramePr>
        <p:xfrm>
          <a:off x="110457" y="692696"/>
          <a:ext cx="8854031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260648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990033"/>
                </a:solidFill>
                <a:cs typeface="Andalus" panose="02020603050405020304" pitchFamily="18" charset="-78"/>
              </a:rPr>
              <a:t>ЗНАЧЕНИЕ ИСПОЛЬЗОВАНИЯ НЕТРАДИЦИОННЫХ ТЕХНИК РИСОВАНИЯ</a:t>
            </a:r>
          </a:p>
          <a:p>
            <a:pPr algn="ctr"/>
            <a:r>
              <a:rPr lang="ru-RU" sz="2000" b="1" i="1" dirty="0" smtClean="0">
                <a:solidFill>
                  <a:srgbClr val="990033"/>
                </a:solidFill>
                <a:cs typeface="Andalus" panose="02020603050405020304" pitchFamily="18" charset="-78"/>
              </a:rPr>
              <a:t> В  РАЗВИТИИ ПСИХИЧЕСКИХ КАЧЕСТВ ЛИЧНОСТИ</a:t>
            </a:r>
            <a:endParaRPr lang="ru-RU" sz="2000" b="1" i="1" dirty="0">
              <a:solidFill>
                <a:srgbClr val="990033"/>
              </a:solidFill>
              <a:cs typeface="Andalus" panose="02020603050405020304" pitchFamily="18" charset="-78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566597" y="820958"/>
            <a:ext cx="1152128" cy="1216152"/>
          </a:xfrm>
          <a:prstGeom prst="curvedRightArrow">
            <a:avLst/>
          </a:prstGeom>
          <a:solidFill>
            <a:srgbClr val="FF99CC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812253" y="820958"/>
            <a:ext cx="1157848" cy="1216152"/>
          </a:xfrm>
          <a:prstGeom prst="curvedLeftArrow">
            <a:avLst/>
          </a:prstGeom>
          <a:solidFill>
            <a:srgbClr val="FF99CC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164005"/>
            <a:ext cx="49685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Способствует снятию детских страхов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уверенность в своих силах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пространственное мышление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умение свободно выражать свой замысел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Формирует умение работать с разным материалом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чувство композиции, ритма, </a:t>
            </a:r>
            <a:r>
              <a:rPr lang="ru-RU" sz="2000" b="1" dirty="0" err="1" smtClean="0">
                <a:solidFill>
                  <a:srgbClr val="002060"/>
                </a:solidFill>
              </a:rPr>
              <a:t>колорита,цветовосприятия</a:t>
            </a:r>
            <a:r>
              <a:rPr lang="ru-RU" sz="2000" b="1" dirty="0" smtClean="0">
                <a:solidFill>
                  <a:srgbClr val="002060"/>
                </a:solidFill>
              </a:rPr>
              <a:t>, объёма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мелкую моторику рук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Развивает творческие способности, воображение, фантазию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Во время работы дети получают эстетическое удовольствие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02060"/>
                </a:solidFill>
              </a:rPr>
              <a:t>Побуждает к творческому поиску решения поставленной задачи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09299" y="116632"/>
            <a:ext cx="7125412" cy="10156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Образовательная деятельность с применением</a:t>
            </a:r>
          </a:p>
          <a:p>
            <a:pPr algn="ctr"/>
            <a:r>
              <a:rPr lang="ru-RU" sz="2000" b="1" cap="all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Нетрадиционных техник рисования</a:t>
            </a:r>
          </a:p>
          <a:p>
            <a:pPr algn="ctr"/>
            <a:r>
              <a:rPr lang="ru-RU" sz="2000" b="1" cap="all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66FF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Способствуют развитию:</a:t>
            </a:r>
            <a:endParaRPr lang="ru-RU" sz="2000" b="1" cap="all" dirty="0">
              <a:ln/>
              <a:solidFill>
                <a:srgbClr val="0066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27" y="624463"/>
            <a:ext cx="8170955" cy="5540841"/>
          </a:xfrm>
          <a:prstGeom prst="rect">
            <a:avLst/>
          </a:prstGeom>
          <a:noFill/>
        </p:spPr>
        <p:txBody>
          <a:bodyPr wrap="none" rtlCol="0">
            <a:prstTxWarp prst="textInflateTop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990033"/>
                </a:solidFill>
              </a:rPr>
              <a:t>1.Ориентационно – исследовательской деятельности дошкольников,</a:t>
            </a:r>
          </a:p>
          <a:p>
            <a:r>
              <a:rPr lang="ru-RU" b="1" dirty="0">
                <a:solidFill>
                  <a:srgbClr val="990033"/>
                </a:solidFill>
              </a:rPr>
              <a:t>п</a:t>
            </a:r>
            <a:r>
              <a:rPr lang="ru-RU" b="1" dirty="0" smtClean="0">
                <a:solidFill>
                  <a:srgbClr val="990033"/>
                </a:solidFill>
              </a:rPr>
              <a:t>редоставляющую возможность экспериментировать</a:t>
            </a:r>
          </a:p>
          <a:p>
            <a:endParaRPr lang="ru-RU" b="1" dirty="0">
              <a:solidFill>
                <a:srgbClr val="990033"/>
              </a:solidFill>
            </a:endParaRPr>
          </a:p>
          <a:p>
            <a:r>
              <a:rPr lang="ru-RU" b="1" dirty="0" smtClean="0">
                <a:solidFill>
                  <a:srgbClr val="0066FF"/>
                </a:solidFill>
              </a:rPr>
              <a:t>2.Мелкой моторики, что влияет на развитие речевой зоны коры головного мозга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EF17B1"/>
                </a:solidFill>
              </a:rPr>
              <a:t>3. Психических процессов: воображения, восприятия</a:t>
            </a:r>
            <a:r>
              <a:rPr lang="ru-RU" b="1" dirty="0">
                <a:solidFill>
                  <a:srgbClr val="EF17B1"/>
                </a:solidFill>
              </a:rPr>
              <a:t>,</a:t>
            </a:r>
            <a:r>
              <a:rPr lang="ru-RU" b="1" dirty="0" smtClean="0">
                <a:solidFill>
                  <a:srgbClr val="EF17B1"/>
                </a:solidFill>
              </a:rPr>
              <a:t> </a:t>
            </a:r>
            <a:r>
              <a:rPr lang="ru-RU" b="1" dirty="0">
                <a:solidFill>
                  <a:srgbClr val="EF17B1"/>
                </a:solidFill>
              </a:rPr>
              <a:t>з</a:t>
            </a:r>
            <a:r>
              <a:rPr lang="ru-RU" b="1" dirty="0" smtClean="0">
                <a:solidFill>
                  <a:srgbClr val="EF17B1"/>
                </a:solidFill>
              </a:rPr>
              <a:t>рительной памяти,</a:t>
            </a:r>
          </a:p>
          <a:p>
            <a:r>
              <a:rPr lang="ru-RU" b="1" dirty="0">
                <a:solidFill>
                  <a:srgbClr val="EF17B1"/>
                </a:solidFill>
              </a:rPr>
              <a:t>м</a:t>
            </a:r>
            <a:r>
              <a:rPr lang="ru-RU" b="1" dirty="0" smtClean="0">
                <a:solidFill>
                  <a:srgbClr val="EF17B1"/>
                </a:solidFill>
              </a:rPr>
              <a:t>ышления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7030A0"/>
                </a:solidFill>
              </a:rPr>
              <a:t>4.Тактильной чувствительности</a:t>
            </a:r>
          </a:p>
          <a:p>
            <a:endParaRPr lang="ru-RU" dirty="0"/>
          </a:p>
          <a:p>
            <a:r>
              <a:rPr lang="ru-RU" b="1" dirty="0" smtClean="0">
                <a:solidFill>
                  <a:srgbClr val="FF0000"/>
                </a:solidFill>
              </a:rPr>
              <a:t>5.Познавательного интереса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1" y="188641"/>
            <a:ext cx="849694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УМЕНИЯ ДОШКОЛЬНИКОВ, ФОРМИРУЮЩИЕСЯ В ПРОЦЕССЕ РИСОВАНИЯ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788805"/>
            <a:ext cx="835292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1.Зрительный контроль за движением рисующей руки.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2.Передача пространства, в которой располагается предмет относительно друг друга.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3.Умение правильно сидеть за столом: положение рук на столе, ног под столом.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4.Развитие наблюдательности и слухового восприятия во время обследования предметов и явлений.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5.Воспитание усидчивости, трудоспособности, настойчивости в достижении результата.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6.Воспитание интереса к работе товарища, доброжелательное отношение к сверстникам, умение справедливо их оценивать.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7.Работать в темпе, аккуратно, дисциплинированно.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8.Развитие трудовых навыков в процессе подготовки к занятию и уборке после него.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9.Координация движения руки.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10.Развитие самостоятельности, инициативы, выдержки.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http://im7-tub-ru.yandex.net/i?id=304251282-57-72&amp;n=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97152"/>
            <a:ext cx="2095263" cy="20608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384286539"/>
              </p:ext>
            </p:extLst>
          </p:nvPr>
        </p:nvGraphicFramePr>
        <p:xfrm>
          <a:off x="611560" y="332656"/>
          <a:ext cx="820891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92" descr="82745c3dae38"/>
          <p:cNvPicPr/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195611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77307257"/>
              </p:ext>
            </p:extLst>
          </p:nvPr>
        </p:nvGraphicFramePr>
        <p:xfrm>
          <a:off x="395536" y="332656"/>
          <a:ext cx="856895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63299769"/>
              </p:ext>
            </p:extLst>
          </p:nvPr>
        </p:nvGraphicFramePr>
        <p:xfrm>
          <a:off x="323528" y="404664"/>
          <a:ext cx="8712968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217338813"/>
              </p:ext>
            </p:extLst>
          </p:nvPr>
        </p:nvGraphicFramePr>
        <p:xfrm>
          <a:off x="395536" y="332656"/>
          <a:ext cx="856895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603891062"/>
              </p:ext>
            </p:extLst>
          </p:nvPr>
        </p:nvGraphicFramePr>
        <p:xfrm>
          <a:off x="31237" y="0"/>
          <a:ext cx="914400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77308941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1" y="124984"/>
            <a:ext cx="9201943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литературы, используемый для подготовки презентации</a:t>
            </a: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071546"/>
            <a:ext cx="7704856" cy="5332437"/>
          </a:xfrm>
          <a:prstGeom prst="rect">
            <a:avLst/>
          </a:prstGeom>
          <a:noFill/>
          <a:ln w="76200">
            <a:solidFill>
              <a:srgbClr val="7030A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409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72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755575" y="3381"/>
            <a:ext cx="7632847" cy="316835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DeflateTop">
              <a:avLst/>
            </a:prstTxWarp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EF17B1"/>
                </a:solidFill>
              </a:rPr>
              <a:t>Спасибо за внимание!</a:t>
            </a:r>
            <a:endParaRPr lang="ru-RU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EF17B1"/>
              </a:solidFill>
              <a:effectLst/>
            </a:endParaRPr>
          </a:p>
        </p:txBody>
      </p:sp>
      <p:pic>
        <p:nvPicPr>
          <p:cNvPr id="8" name="Рисунок 7" descr="http://www.design-warez.ru/uploads/posts/2009-05/1242281240_07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005064"/>
            <a:ext cx="5112568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мка 5"/>
          <p:cNvSpPr/>
          <p:nvPr/>
        </p:nvSpPr>
        <p:spPr>
          <a:xfrm>
            <a:off x="251520" y="260648"/>
            <a:ext cx="8784976" cy="6597352"/>
          </a:xfrm>
          <a:prstGeom prst="frame">
            <a:avLst/>
          </a:prstGeom>
          <a:solidFill>
            <a:srgbClr val="EF17B1"/>
          </a:solidFill>
          <a:ln w="12700"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F17B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3168" y="889843"/>
            <a:ext cx="7056784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cap="all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Отечественные Педагоги, психологи, философы, искусствоведы: 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Г.Гегель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Е.А.Флёрина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(1940г.),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Н.П.Сакулина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Т.С.Комарова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(1960г.),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Р.Г.Казакова,Т.Г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Казакова (1970г.),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М.И.Бакушинская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Д.Б.Богоявленская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А.А.Венгер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Н.А.Ветлугина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Л.С.Выготский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В.А.Езикеева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А.Ильина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Н.В.Добровская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О.А.Никологорская</a:t>
            </a:r>
            <a:r>
              <a:rPr lang="ru-RU" sz="2400" b="1" cap="all" dirty="0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cap="all" dirty="0" err="1" smtClean="0">
                <a:ln w="3175">
                  <a:solidFill>
                    <a:srgbClr val="EF17B1"/>
                  </a:solidFill>
                </a:ln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А.А.Фатеева</a:t>
            </a:r>
            <a:endParaRPr lang="ru-RU" sz="2400" b="1" cap="all" dirty="0">
              <a:ln w="3175">
                <a:solidFill>
                  <a:srgbClr val="EF17B1"/>
                </a:solidFill>
              </a:ln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02915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-126776"/>
            <a:ext cx="9144001" cy="69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-26236"/>
            <a:ext cx="614738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Результаты развития творческих способностей детей </a:t>
            </a:r>
          </a:p>
          <a:p>
            <a:pPr algn="ctr"/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 начало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2015– 2016 </a:t>
            </a:r>
            <a:r>
              <a:rPr lang="ru-RU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учебного года</a:t>
            </a: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3108787394"/>
              </p:ext>
            </p:extLst>
          </p:nvPr>
        </p:nvGraphicFramePr>
        <p:xfrm>
          <a:off x="359531" y="681650"/>
          <a:ext cx="8424936" cy="5771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87080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1" y="116632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Рамка 5"/>
          <p:cNvSpPr/>
          <p:nvPr/>
        </p:nvSpPr>
        <p:spPr>
          <a:xfrm>
            <a:off x="611560" y="260648"/>
            <a:ext cx="8208912" cy="3672408"/>
          </a:xfrm>
          <a:prstGeom prst="frame">
            <a:avLst/>
          </a:prstGeom>
          <a:solidFill>
            <a:srgbClr val="EF17B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EF17B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626028" y="4112923"/>
            <a:ext cx="8194443" cy="2745077"/>
          </a:xfrm>
          <a:prstGeom prst="frame">
            <a:avLst/>
          </a:prstGeom>
          <a:solidFill>
            <a:srgbClr val="EF17B1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696603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Цели: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1.Формировать умения: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Применять полученные знания о средствах выразительности в самостоятельной деятельности;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Выполнять коллективные композиции, согласовывая свои действия со сверстниками.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2.Развивать: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Потребность к созданию нового, необычного продукта творческой деятельности;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b="1" dirty="0" smtClean="0">
                <a:solidFill>
                  <a:srgbClr val="0070C0"/>
                </a:solidFill>
              </a:rPr>
              <a:t>Эстетическую оценку, стремление к творческой самореализации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07840" y="4468470"/>
            <a:ext cx="72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Расширять представления о многообразии нетрадиционных техник рисования;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Формировать эстетический вкус, творчество, фантазию;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Совершенствовать умения и навыки в свободном экспериментировании с изобразительными материалами, необходимыми в нетрадиционной изобразительной техники.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708085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1771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абличка 3"/>
          <p:cNvSpPr/>
          <p:nvPr/>
        </p:nvSpPr>
        <p:spPr>
          <a:xfrm>
            <a:off x="395536" y="163488"/>
            <a:ext cx="8532440" cy="673224"/>
          </a:xfrm>
          <a:prstGeom prst="plaque">
            <a:avLst/>
          </a:prstGeom>
          <a:noFill/>
          <a:ln w="38100">
            <a:solidFill>
              <a:srgbClr val="EF17B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Принципы развития творческих способностей дошкольников</a:t>
            </a:r>
            <a:endParaRPr lang="ru-RU" sz="2400" b="1" dirty="0">
              <a:solidFill>
                <a:srgbClr val="0066FF"/>
              </a:solidFill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xmlns="" val="3247086751"/>
              </p:ext>
            </p:extLst>
          </p:nvPr>
        </p:nvGraphicFramePr>
        <p:xfrm>
          <a:off x="107504" y="1397000"/>
          <a:ext cx="871296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99592" y="1916832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</a:rPr>
              <a:t>2.Принцип дифференциации</a:t>
            </a:r>
            <a:endParaRPr lang="ru-RU" sz="2000" b="1" dirty="0">
              <a:solidFill>
                <a:srgbClr val="0066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5616" y="4725144"/>
            <a:ext cx="2832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66FF"/>
                </a:solidFill>
              </a:rPr>
              <a:t>7.Принцип наглядности</a:t>
            </a:r>
            <a:endParaRPr lang="ru-RU" sz="2000" b="1" dirty="0">
              <a:solidFill>
                <a:srgbClr val="0066FF"/>
              </a:solidFill>
            </a:endParaRPr>
          </a:p>
        </p:txBody>
      </p:sp>
      <p:pic>
        <p:nvPicPr>
          <p:cNvPr id="21" name="Picture 5" descr="2c121fd51d1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337090"/>
            <a:ext cx="2267744" cy="210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4232447222"/>
              </p:ext>
            </p:extLst>
          </p:nvPr>
        </p:nvGraphicFramePr>
        <p:xfrm>
          <a:off x="251520" y="260648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981742709"/>
              </p:ext>
            </p:extLst>
          </p:nvPr>
        </p:nvGraphicFramePr>
        <p:xfrm>
          <a:off x="611560" y="404664"/>
          <a:ext cx="8064896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Людмила\Pictures\фон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37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380" y="260648"/>
            <a:ext cx="8977714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rgbClr val="1CF61C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Формы организации образовательного процесса</a:t>
            </a:r>
            <a:endParaRPr lang="ru-RU" sz="3200" b="1" cap="none" spc="0" dirty="0">
              <a:ln w="11430"/>
              <a:solidFill>
                <a:srgbClr val="1CF61C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237" y="1412776"/>
            <a:ext cx="9144002" cy="55707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 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Специально организованные занятия</a:t>
            </a:r>
          </a:p>
          <a:p>
            <a:pPr algn="just"/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33"/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  <a:effectLst/>
              </a:rPr>
              <a:t>Экспериментальная деятельность</a:t>
            </a:r>
          </a:p>
          <a:p>
            <a:pPr algn="just"/>
            <a:endParaRPr lang="ru-RU" sz="24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33"/>
              </a:solidFill>
              <a:effectLst/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Организация предметно – пространственной среды</a:t>
            </a:r>
          </a:p>
          <a:p>
            <a:pPr algn="just"/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33"/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  <a:effectLst/>
              </a:rPr>
              <a:t>Совместная деятельность воспитателя с детьми: </a:t>
            </a:r>
          </a:p>
          <a:p>
            <a:pPr algn="just"/>
            <a:r>
              <a:rPr lang="ru-RU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  <a:effectLst/>
              </a:rPr>
              <a:t>          индивидуальная работа,</a:t>
            </a:r>
          </a:p>
          <a:p>
            <a:pPr algn="just"/>
            <a:r>
              <a:rPr lang="ru-RU" sz="2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  <a:effectLst/>
              </a:rPr>
              <a:t>           рассматривание иллюстраций ,репродукций</a:t>
            </a:r>
          </a:p>
          <a:p>
            <a:pPr algn="just"/>
            <a:endParaRPr lang="ru-RU" sz="2400" b="1" i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33"/>
              </a:solidFill>
              <a:effectLst/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Самостоятельная деятельность детей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endParaRPr lang="ru-RU" sz="24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33"/>
              </a:solidFill>
            </a:endParaRP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0033"/>
                </a:solidFill>
              </a:rPr>
              <a:t>Взаимодействие с семьёй: выставки, открытые мероприятия</a:t>
            </a:r>
          </a:p>
          <a:p>
            <a:pPr marL="685800" indent="-685800" algn="ctr">
              <a:buFont typeface="Wingdings" panose="05000000000000000000" pitchFamily="2" charset="2"/>
              <a:buChar char="Ø"/>
            </a:pPr>
            <a:endParaRPr lang="ru-RU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406501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994</Words>
  <Application>Microsoft Office PowerPoint</Application>
  <PresentationFormat>Экран (4:3)</PresentationFormat>
  <Paragraphs>195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димарь</cp:lastModifiedBy>
  <cp:revision>74</cp:revision>
  <dcterms:created xsi:type="dcterms:W3CDTF">2014-03-21T19:29:43Z</dcterms:created>
  <dcterms:modified xsi:type="dcterms:W3CDTF">2015-10-12T13:57:04Z</dcterms:modified>
</cp:coreProperties>
</file>