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CC"/>
    <a:srgbClr val="FFFF99"/>
    <a:srgbClr val="FF99FF"/>
    <a:srgbClr val="99FF99"/>
    <a:srgbClr val="FFFF66"/>
    <a:srgbClr val="FF7C8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96AC-F0A4-4CD5-B1A9-4A9E0E1AF6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61C6-F287-463E-8BFF-5E5424C8E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upix.ru/kartinki/imgbig/picture_59.jp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basik.ru/images/animals_world_32/02_animals_pictur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allpaper.goodfon.ru/image/173193-1920x1200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merti.ru/files/sayt0004.jpeg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900igr.net/Detskie_prezentatsii/biologiya/Domashnie_5.files/slide0009_image014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wallgrad.ru/photo/4-0-877-3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785926"/>
            <a:ext cx="8606386" cy="1800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ЗАГАДКИ О ЖИВОТНЫХ</a:t>
            </a:r>
            <a:endParaRPr lang="ru-RU" sz="6600" b="1" cap="all" spc="0" dirty="0">
              <a:ln w="9000" cmpd="sng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http://ts4.mm.bing.net/images/thumbnail.aspx?q=4555032357110483&amp;id=31736cb23a4391d706793fd3f28347d5&amp;index=newexp&amp;url=http%3a%2f%2fbasik.ru%2fimages%2fanimals_world_32%2f02_animals_picture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35183">
            <a:off x="2585231" y="4857509"/>
            <a:ext cx="1701966" cy="1859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Картинки животных для детей красивый котенок">
            <a:hlinkClick r:id="rId4" tooltip="&quot;Картинки животных для детей красивый котенок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42936">
            <a:off x="7181386" y="669961"/>
            <a:ext cx="142875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http://ts2.mm.bing.net/images/thumbnail.aspx?q=4535387178534453&amp;id=5c46a1f27dc378250f79691dc9d2ee3b&amp;index=newexp&amp;url=http%3a%2f%2fwallpaper.goodfon.ru%2fimage%2f173193-1920x1200.jpg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836472">
            <a:off x="139551" y="5136539"/>
            <a:ext cx="2133600" cy="1504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http://rupix.ru/kartinki/imgbig/picture_59.jpg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262450">
            <a:off x="277299" y="296050"/>
            <a:ext cx="2208327" cy="1897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143372" y="4143380"/>
            <a:ext cx="46434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Работу выполнила: </a:t>
            </a:r>
          </a:p>
          <a:p>
            <a:pPr algn="r">
              <a:spcBef>
                <a:spcPct val="5000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Феоктистова Наталья Сергеевна</a:t>
            </a:r>
            <a:endParaRPr lang="ru-RU" sz="2400" dirty="0" smtClean="0">
              <a:ln>
                <a:solidFill>
                  <a:schemeClr val="tx1"/>
                </a:solidFill>
              </a:ln>
              <a:solidFill>
                <a:schemeClr val="tx2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r">
              <a:spcBef>
                <a:spcPct val="5000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воспитатель высшей</a:t>
            </a:r>
          </a:p>
          <a:p>
            <a:pPr algn="r">
              <a:spcBef>
                <a:spcPct val="5000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квалификационной категории.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tx2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0"/>
            <a:ext cx="50006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latin typeface="Calibri" pitchFamily="34" charset="0"/>
                <a:cs typeface="Calibri" pitchFamily="34" charset="0"/>
              </a:rPr>
              <a:t>Государственное бюджетное дошкольное образовательное учреждение </a:t>
            </a:r>
          </a:p>
          <a:p>
            <a:pPr algn="ctr" eaLnBrk="0" hangingPunct="0"/>
            <a:r>
              <a:rPr lang="ru-RU" b="1" dirty="0" smtClean="0">
                <a:latin typeface="Calibri" pitchFamily="34" charset="0"/>
                <a:cs typeface="Calibri" pitchFamily="34" charset="0"/>
              </a:rPr>
              <a:t>детский сад  № 13</a:t>
            </a:r>
            <a:endParaRPr lang="ru-RU" b="1" dirty="0" smtClean="0"/>
          </a:p>
          <a:p>
            <a:pPr algn="ctr" eaLnBrk="0" hangingPunct="0"/>
            <a:r>
              <a:rPr lang="ru-RU" b="1" dirty="0" smtClean="0">
                <a:latin typeface="Calibri" pitchFamily="34" charset="0"/>
                <a:cs typeface="Calibri" pitchFamily="34" charset="0"/>
              </a:rPr>
              <a:t>комбинированного вида </a:t>
            </a:r>
            <a:r>
              <a:rPr lang="ru-RU" b="1" dirty="0" err="1" smtClean="0">
                <a:latin typeface="Calibri" pitchFamily="34" charset="0"/>
                <a:cs typeface="Calibri" pitchFamily="34" charset="0"/>
              </a:rPr>
              <a:t>Кронштадского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района Санкт – Петербурга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6357958"/>
            <a:ext cx="114300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2013 </a:t>
            </a:r>
            <a:r>
              <a:rPr lang="ru-RU" sz="1400" b="1" cap="none" spc="0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1400" b="1" cap="none" spc="0" dirty="0">
              <a:ln w="17780" cmpd="sng">
                <a:solidFill>
                  <a:schemeClr val="tx2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>
                <a:alpha val="20000"/>
              </a:srgb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Вол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8234391" cy="59626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2071670" y="4929198"/>
            <a:ext cx="4786346" cy="149483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2140459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ВОЛК</a:t>
            </a:r>
            <a:endParaRPr lang="ru-RU" sz="9600" b="1" cap="none" spc="0" dirty="0">
              <a:ln w="11430">
                <a:solidFill>
                  <a:srgbClr val="002060"/>
                </a:solidFill>
              </a:ln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13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357158" y="357166"/>
            <a:ext cx="8501122" cy="5572164"/>
          </a:xfrm>
          <a:prstGeom prst="wedgeEllipseCallout">
            <a:avLst/>
          </a:prstGeom>
          <a:solidFill>
            <a:srgbClr val="FF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1"/>
            <a:ext cx="800105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Этот серенький грызун –</a:t>
            </a:r>
          </a:p>
          <a:p>
            <a:pPr algn="ctr"/>
            <a:r>
              <a:rPr lang="ru-RU" sz="5400" b="1" cap="none" spc="0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Вислоухий </a:t>
            </a:r>
            <a:r>
              <a:rPr lang="ru-RU" sz="5400" b="1" cap="none" spc="0" dirty="0" err="1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топотун</a:t>
            </a:r>
            <a:r>
              <a:rPr lang="ru-RU" sz="5400" b="1" cap="none" spc="0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</a:t>
            </a:r>
          </a:p>
          <a:p>
            <a:pPr algn="ctr"/>
            <a:r>
              <a:rPr lang="ru-RU" sz="5400" b="1" cap="none" spc="0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От беды в кустах скрываясь,</a:t>
            </a:r>
          </a:p>
          <a:p>
            <a:pPr algn="ctr"/>
            <a:r>
              <a:rPr lang="ru-RU" sz="5400" b="1" cap="none" spc="0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Задремал трусишка ...</a:t>
            </a:r>
            <a:endParaRPr lang="ru-RU" sz="5400" b="1" cap="none" spc="0" dirty="0">
              <a:ln w="1905"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13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Заяц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1"/>
            <a:ext cx="8486775" cy="5929354"/>
          </a:xfrm>
          <a:prstGeom prst="roundRect">
            <a:avLst>
              <a:gd name="adj" fmla="val 625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357422" y="5143512"/>
            <a:ext cx="4143404" cy="130367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ЗАЯЦ</a:t>
            </a:r>
            <a:endParaRPr lang="ru-RU" sz="88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ревн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428604"/>
            <a:ext cx="8572561" cy="6072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928663" y="571480"/>
            <a:ext cx="7429552" cy="60722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>
                <a:gd name="adj" fmla="val 11384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ДОМАШНИЕ</a:t>
            </a:r>
          </a:p>
          <a:p>
            <a:pPr algn="ctr"/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ЖИВОТНЫЕ</a:t>
            </a:r>
            <a:endParaRPr lang="ru-RU" sz="54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0" y="0"/>
            <a:ext cx="9144000" cy="6858000"/>
          </a:xfrm>
          <a:prstGeom prst="cloud">
            <a:avLst/>
          </a:prstGeom>
          <a:solidFill>
            <a:srgbClr val="FFFF66"/>
          </a:solid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714357"/>
            <a:ext cx="7215238" cy="5632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У меня отличный слух,</a:t>
            </a:r>
            <a:b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Умный взгляд и тонкий нюх.</a:t>
            </a:r>
            <a:b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Сразу лезу с кошкой в драку,</a:t>
            </a:r>
            <a:b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Потому что я </a:t>
            </a:r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...</a:t>
            </a:r>
            <a:endParaRPr lang="ru-RU" sz="6000" b="1" cap="none" spc="0" dirty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Эрдельтерье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572560" cy="61436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1928794" y="5357825"/>
            <a:ext cx="528641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>
                  <a:solidFill>
                    <a:srgbClr val="7030A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СОБАКА</a:t>
            </a:r>
            <a:endParaRPr lang="ru-RU" sz="8800" b="1" cap="none" spc="0" dirty="0">
              <a:ln w="11430">
                <a:solidFill>
                  <a:srgbClr val="7030A0"/>
                </a:solidFill>
              </a:ln>
              <a:solidFill>
                <a:srgbClr val="C0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alpha val="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00034" y="71390"/>
            <a:ext cx="8429684" cy="6786610"/>
          </a:xfrm>
          <a:prstGeom prst="flowChartPunchedTape">
            <a:avLst/>
          </a:prstGeom>
          <a:solidFill>
            <a:srgbClr val="FF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428737"/>
            <a:ext cx="792961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Сама — </a:t>
            </a:r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пестрая,</a:t>
            </a:r>
          </a:p>
          <a:p>
            <a:pPr algn="ctr"/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</a:t>
            </a:r>
            <a:r>
              <a:rPr lang="ru-RU" sz="54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Ест—зеленое</a:t>
            </a:r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,</a:t>
            </a:r>
          </a:p>
          <a:p>
            <a:pPr algn="ctr"/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</a:t>
            </a:r>
            <a:r>
              <a:rPr lang="ru-RU" sz="54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Дает белое.</a:t>
            </a:r>
          </a:p>
          <a:p>
            <a:pPr algn="ctr"/>
            <a:r>
              <a:rPr lang="ru-RU" sz="54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Мычит: "</a:t>
            </a:r>
            <a:r>
              <a:rPr lang="ru-RU" sz="5400" b="1" dirty="0" err="1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Му-у-у</a:t>
            </a:r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",</a:t>
            </a:r>
          </a:p>
          <a:p>
            <a:pPr algn="ctr"/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Кто </a:t>
            </a:r>
            <a:r>
              <a:rPr lang="ru-RU" sz="540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это — не пойму</a:t>
            </a:r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!</a:t>
            </a:r>
            <a:endParaRPr lang="ru-RU" sz="54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3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800"/>
                            </p:stCondLst>
                            <p:childTnLst>
                              <p:par>
                                <p:cTn id="2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0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Detskie_prezentatsii/biologiya/Domashnie_5.files/slide0009_image014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71480"/>
            <a:ext cx="8286809" cy="6081733"/>
          </a:xfrm>
          <a:prstGeom prst="roundRect">
            <a:avLst>
              <a:gd name="adj" fmla="val 905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1000100" y="5286388"/>
            <a:ext cx="6500858" cy="114300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КОРОВА</a:t>
            </a:r>
            <a:endParaRPr lang="ru-RU" sz="5400" b="1" cap="none" spc="0" dirty="0">
              <a:ln w="1905"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 advClick="0" advTm="6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>
                <a:alpha val="3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428596" y="285728"/>
            <a:ext cx="8143932" cy="6215106"/>
          </a:xfrm>
          <a:prstGeom prst="hexagon">
            <a:avLst>
              <a:gd name="adj" fmla="val 20613"/>
              <a:gd name="vf" fmla="val 115470"/>
            </a:avLst>
          </a:prstGeom>
          <a:solidFill>
            <a:srgbClr val="99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714356"/>
            <a:ext cx="635798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Мордочка усатая</a:t>
            </a:r>
            <a:r>
              <a:rPr lang="ru-RU" sz="60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,</a:t>
            </a:r>
          </a:p>
          <a:p>
            <a:pPr algn="ctr"/>
            <a:r>
              <a:rPr lang="ru-RU" sz="60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</a:t>
            </a:r>
            <a:r>
              <a:rPr lang="ru-RU" sz="60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шубка полосатая,</a:t>
            </a:r>
            <a:br>
              <a:rPr lang="ru-RU" sz="60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Часто умывается</a:t>
            </a:r>
            <a:r>
              <a:rPr lang="ru-RU" sz="60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,</a:t>
            </a:r>
          </a:p>
          <a:p>
            <a:pPr algn="ctr"/>
            <a:r>
              <a:rPr lang="ru-RU" sz="60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</a:t>
            </a:r>
            <a:r>
              <a:rPr lang="ru-RU" sz="60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но с водой не знается.</a:t>
            </a:r>
            <a:endParaRPr lang="ru-RU" sz="6000" b="1" cap="none" spc="0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2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80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Персидска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480"/>
            <a:ext cx="8534431" cy="6000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1571604" y="5357825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КОШКА</a:t>
            </a:r>
            <a:endParaRPr lang="ru-RU" sz="5400" b="1" cap="none" spc="0" dirty="0">
              <a:ln w="11430">
                <a:solidFill>
                  <a:srgbClr val="C00000"/>
                </a:solidFill>
              </a:ln>
              <a:solidFill>
                <a:srgbClr val="00B05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ои Лес фото разрешение 1920x1080 картинки ">
            <a:hlinkClick r:id="rId2" tgtFrame="_blank" tooltip="&quot;Просмотреть в реальном размере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00" y="539999"/>
            <a:ext cx="8315325" cy="58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857224" y="428604"/>
            <a:ext cx="7929619" cy="735811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prstTxWarp prst="textInflate">
              <a:avLst>
                <a:gd name="adj" fmla="val 20000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ДИКИЕ </a:t>
            </a:r>
            <a:endParaRPr lang="ru-RU" sz="8000" b="1" cap="none" spc="0" dirty="0" smtClean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  <a:p>
            <a:pPr algn="ctr"/>
            <a:endParaRPr lang="ru-RU" sz="8000" b="1" cap="none" spc="0" dirty="0" smtClean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  <a:p>
            <a:pPr algn="ctr"/>
            <a:endParaRPr lang="ru-RU" sz="8000" b="1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  <a:p>
            <a:pPr algn="ctr"/>
            <a:endParaRPr lang="ru-RU" sz="8000" b="1" cap="none" spc="0" dirty="0" smtClean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  <a:p>
            <a:pPr algn="ctr"/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96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ЖИВОТНЫ</a:t>
            </a:r>
            <a:r>
              <a:rPr lang="ru-RU" sz="88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Е</a:t>
            </a:r>
          </a:p>
          <a:p>
            <a:pPr algn="ctr"/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  <a:p>
            <a:pPr algn="ctr"/>
            <a:endParaRPr lang="ru-RU" sz="6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сохраненные данные 1"/>
          <p:cNvSpPr/>
          <p:nvPr/>
        </p:nvSpPr>
        <p:spPr>
          <a:xfrm>
            <a:off x="428596" y="428604"/>
            <a:ext cx="8429684" cy="6072230"/>
          </a:xfrm>
          <a:prstGeom prst="flowChartOnlineStorage">
            <a:avLst/>
          </a:prstGeo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473" y="1357298"/>
            <a:ext cx="742955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 подстриженной гривой</a:t>
            </a:r>
            <a:r>
              <a:rPr lang="ru-RU" sz="60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,</a:t>
            </a:r>
          </a:p>
          <a:p>
            <a:pPr algn="ctr"/>
            <a:r>
              <a:rPr lang="ru-RU" sz="60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 </a:t>
            </a:r>
            <a:r>
              <a:rPr lang="ru-RU" sz="60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Скачет ретиво, </a:t>
            </a:r>
            <a:endParaRPr lang="ru-RU" sz="6000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  <a:p>
            <a:pPr algn="ctr"/>
            <a:r>
              <a:rPr lang="ru-RU" sz="60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Чуть </a:t>
            </a:r>
            <a:r>
              <a:rPr lang="ru-RU" sz="60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шпорами тронь, </a:t>
            </a:r>
            <a:endParaRPr lang="ru-RU" sz="6000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  <a:p>
            <a:pPr algn="ctr"/>
            <a:r>
              <a:rPr lang="ru-RU" sz="60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Кто </a:t>
            </a:r>
            <a:r>
              <a:rPr lang="ru-RU" sz="6000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же это? ...</a:t>
            </a:r>
          </a:p>
        </p:txBody>
      </p:sp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3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60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900"/>
                            </p:stCondLst>
                            <p:childTnLst>
                              <p:par>
                                <p:cTn id="2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Лошад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8286808" cy="60102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2071670" y="5286388"/>
            <a:ext cx="5286411" cy="994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rgbClr val="C0000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КОНЬ</a:t>
            </a:r>
            <a:endParaRPr lang="ru-RU" sz="5400" b="1" cap="none" spc="0" dirty="0">
              <a:ln w="1905">
                <a:solidFill>
                  <a:srgbClr val="C00000"/>
                </a:solidFill>
              </a:ln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7158" y="285728"/>
            <a:ext cx="8429684" cy="6286544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3673" y="1214422"/>
            <a:ext cx="7037351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 бородою, а не старик,</a:t>
            </a:r>
            <a:br>
              <a:rPr lang="ru-RU" sz="60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 рогами, а не бык.</a:t>
            </a:r>
            <a:br>
              <a:rPr lang="ru-RU" sz="60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Не конь, а брыкается,</a:t>
            </a:r>
            <a:br>
              <a:rPr lang="ru-RU" sz="60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Доят, но не </a:t>
            </a:r>
            <a:r>
              <a:rPr lang="ru-RU" sz="60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корова.</a:t>
            </a:r>
          </a:p>
          <a:p>
            <a:pPr algn="ctr"/>
            <a:endParaRPr lang="ru-RU" sz="6000" dirty="0" smtClean="0">
              <a:latin typeface="Monotype Corsiva" pitchFamily="66" charset="0"/>
            </a:endParaRPr>
          </a:p>
          <a:p>
            <a:pPr algn="ctr"/>
            <a:r>
              <a:rPr lang="ru-RU" sz="5400" dirty="0"/>
              <a:t/>
            </a:r>
            <a:br>
              <a:rPr lang="ru-RU" sz="5400" dirty="0"/>
            </a:b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 advClick="0" advTm="1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лочное козоводств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8572560" cy="59531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1928794" y="5357826"/>
            <a:ext cx="5286411" cy="114300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КОЗА</a:t>
            </a:r>
            <a:endParaRPr lang="ru-RU" sz="5400" b="1" cap="none" spc="0" dirty="0">
              <a:ln w="11430"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785786" y="428604"/>
            <a:ext cx="7786742" cy="5857916"/>
          </a:xfrm>
          <a:prstGeom prst="verticalScroll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4506" y="1500175"/>
            <a:ext cx="471213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Неуклюжий, косолапый,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Он сосёт в берлоге лапу.</a:t>
            </a:r>
          </a:p>
          <a:p>
            <a:pPr algn="ctr"/>
            <a:r>
              <a:rPr lang="ru-RU" sz="4400" b="1" cap="none" spc="0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Кто таков? Скорей ответь!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otype Corsiva" pitchFamily="66" charset="0"/>
              </a:rPr>
              <a:t>Ну, конечно же,…</a:t>
            </a:r>
            <a:endParaRPr lang="ru-RU" sz="4400" b="1" cap="none" spc="0" dirty="0" smtClean="0">
              <a:ln w="1778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onotype Corsiva" pitchFamily="66" charset="0"/>
            </a:endParaRPr>
          </a:p>
          <a:p>
            <a:pPr algn="ctr"/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2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Бурый медвед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" y="595312"/>
            <a:ext cx="8715375" cy="5667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1285852" y="5000636"/>
            <a:ext cx="6357982" cy="113679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МЕДВЕДЬ</a:t>
            </a:r>
            <a:endParaRPr lang="ru-RU" sz="8000" b="1" cap="all" spc="0" dirty="0">
              <a:ln w="9000" cmpd="sng">
                <a:solidFill>
                  <a:srgbClr val="7030A0"/>
                </a:solidFill>
                <a:prstDash val="solid"/>
              </a:ln>
              <a:solidFill>
                <a:srgbClr val="00206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714348" y="285728"/>
            <a:ext cx="8215370" cy="6572272"/>
          </a:xfrm>
          <a:prstGeom prst="flowChartPunchedTap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500175"/>
            <a:ext cx="8447699" cy="49859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Рыжая плутовка </a:t>
            </a:r>
          </a:p>
          <a:p>
            <a:pPr algn="ctr"/>
            <a:r>
              <a:rPr lang="ru-RU" sz="66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Спряталась под ёлкой.</a:t>
            </a:r>
          </a:p>
          <a:p>
            <a:pPr algn="ctr"/>
            <a:r>
              <a:rPr lang="ru-RU" sz="66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Зайца ждёт хитрюга та.</a:t>
            </a:r>
          </a:p>
          <a:p>
            <a:pPr algn="ctr"/>
            <a:r>
              <a:rPr lang="ru-RU" sz="66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Как зовут её?..</a:t>
            </a:r>
          </a:p>
          <a:p>
            <a:endParaRPr lang="ru-RU" sz="5400" dirty="0"/>
          </a:p>
        </p:txBody>
      </p:sp>
    </p:spTree>
  </p:cSld>
  <p:clrMapOvr>
    <a:masterClrMapping/>
  </p:clrMapOvr>
  <p:transition spd="med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Лис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357166"/>
            <a:ext cx="9010650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000232" y="2967335"/>
            <a:ext cx="5000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4929198"/>
            <a:ext cx="4000527" cy="1323439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ibl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>
                  <a:solidFill>
                    <a:srgbClr val="7030A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ЛИСА</a:t>
            </a:r>
            <a:endParaRPr lang="ru-RU" sz="8000" b="1" cap="none" spc="0" dirty="0">
              <a:ln w="11430">
                <a:solidFill>
                  <a:srgbClr val="7030A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9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714348" y="571480"/>
            <a:ext cx="8001056" cy="5643602"/>
          </a:xfrm>
          <a:prstGeom prst="wedgeRoundRectCallout">
            <a:avLst/>
          </a:prstGeom>
          <a:solidFill>
            <a:srgbClr val="FF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1539" y="785794"/>
            <a:ext cx="7715303" cy="470898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 lIns="91440" tIns="45720" rIns="91440" bIns="45720">
            <a:spAutoFit/>
            <a:sp3d/>
          </a:bodyPr>
          <a:lstStyle/>
          <a:p>
            <a:pPr algn="ctr"/>
            <a:r>
              <a:rPr lang="ru-RU" sz="6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Колюч </a:t>
            </a:r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он, но не ёлочка,</a:t>
            </a:r>
          </a:p>
          <a:p>
            <a:pPr algn="ctr"/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В иголках, но не сосенка,</a:t>
            </a:r>
          </a:p>
          <a:p>
            <a:pPr algn="ctr"/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В клубок свернуться может.</a:t>
            </a:r>
          </a:p>
          <a:p>
            <a:pPr algn="ctr"/>
            <a:r>
              <a:rPr lang="ru-RU" sz="60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Конечно, это</a:t>
            </a:r>
            <a:r>
              <a:rPr lang="ru-RU" sz="60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...</a:t>
            </a:r>
            <a:endParaRPr lang="ru-RU" sz="6000" b="1" dirty="0">
              <a:ln>
                <a:solidFill>
                  <a:srgbClr val="002060"/>
                </a:solidFill>
              </a:ln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2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Ёж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429625" cy="602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2643174" y="4929198"/>
            <a:ext cx="3929090" cy="145445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ЁЖИК</a:t>
            </a:r>
            <a:endParaRPr lang="ru-RU" sz="9600" b="1" cap="none" spc="0" dirty="0">
              <a:ln w="11430">
                <a:solidFill>
                  <a:srgbClr val="C00000"/>
                </a:solidFill>
              </a:ln>
              <a:solidFill>
                <a:srgbClr val="7030A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0" y="214290"/>
            <a:ext cx="9001156" cy="6643710"/>
          </a:xfrm>
          <a:prstGeom prst="cloud">
            <a:avLst/>
          </a:prstGeom>
          <a:solidFill>
            <a:srgbClr val="FF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43041" y="1142985"/>
            <a:ext cx="6643735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Серый, страшный и зубастый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Произвел переполох.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Все зверята разбежались.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Напугал зверят тех</a:t>
            </a:r>
            <a:r>
              <a:rPr lang="ru-RU" sz="54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..</a:t>
            </a:r>
            <a:endParaRPr lang="ru-RU" sz="5400" b="1" dirty="0"/>
          </a:p>
        </p:txBody>
      </p:sp>
    </p:spTree>
  </p:cSld>
  <p:clrMapOvr>
    <a:masterClrMapping/>
  </p:clrMapOvr>
  <p:transition spd="med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325</TotalTime>
  <Words>197</Words>
  <Application>Microsoft Office PowerPoint</Application>
  <PresentationFormat>Экран 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Доу 13</dc:creator>
  <cp:lastModifiedBy>Доу 13</cp:lastModifiedBy>
  <cp:revision>39</cp:revision>
  <dcterms:created xsi:type="dcterms:W3CDTF">2012-03-20T17:30:15Z</dcterms:created>
  <dcterms:modified xsi:type="dcterms:W3CDTF">2015-10-13T18:28:50Z</dcterms:modified>
</cp:coreProperties>
</file>