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8" r:id="rId4"/>
    <p:sldId id="261" r:id="rId5"/>
    <p:sldId id="262" r:id="rId6"/>
    <p:sldId id="263" r:id="rId7"/>
    <p:sldId id="264" r:id="rId8"/>
    <p:sldId id="266" r:id="rId9"/>
    <p:sldId id="267" r:id="rId10"/>
    <p:sldId id="269" r:id="rId11"/>
    <p:sldId id="270" r:id="rId12"/>
    <p:sldId id="271" r:id="rId13"/>
    <p:sldId id="273" r:id="rId14"/>
    <p:sldId id="276" r:id="rId15"/>
    <p:sldId id="277" r:id="rId16"/>
    <p:sldId id="279" r:id="rId17"/>
    <p:sldId id="275" r:id="rId18"/>
    <p:sldId id="281" r:id="rId19"/>
    <p:sldId id="28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266" autoAdjust="0"/>
  </p:normalViewPr>
  <p:slideViewPr>
    <p:cSldViewPr>
      <p:cViewPr>
        <p:scale>
          <a:sx n="66" d="100"/>
          <a:sy n="66" d="100"/>
        </p:scale>
        <p:origin x="-2934" y="-1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4A7B9D-70FE-448A-8750-74BF47D6B242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6C44B4-FF16-4F38-AE6C-D14E5EA4E178}">
      <dgm:prSet phldrT="[Текст]"/>
      <dgm:spPr/>
      <dgm:t>
        <a:bodyPr/>
        <a:lstStyle/>
        <a:p>
          <a:r>
            <a:rPr lang="ru-RU" dirty="0" smtClean="0"/>
            <a:t>Первый этап</a:t>
          </a:r>
          <a:endParaRPr lang="ru-RU" dirty="0"/>
        </a:p>
      </dgm:t>
    </dgm:pt>
    <dgm:pt modelId="{CDD2330F-23B0-4332-B72A-A61CA46C6ED9}" type="parTrans" cxnId="{39087C7C-6706-4696-8E29-CB593951E61C}">
      <dgm:prSet/>
      <dgm:spPr/>
      <dgm:t>
        <a:bodyPr/>
        <a:lstStyle/>
        <a:p>
          <a:endParaRPr lang="ru-RU"/>
        </a:p>
      </dgm:t>
    </dgm:pt>
    <dgm:pt modelId="{D2DDE860-8D19-45E9-A3FF-3A59FFF40DC6}" type="sibTrans" cxnId="{39087C7C-6706-4696-8E29-CB593951E61C}">
      <dgm:prSet/>
      <dgm:spPr/>
      <dgm:t>
        <a:bodyPr/>
        <a:lstStyle/>
        <a:p>
          <a:endParaRPr lang="ru-RU" dirty="0"/>
        </a:p>
      </dgm:t>
    </dgm:pt>
    <dgm:pt modelId="{861E5E88-9E21-4BFC-B7EC-8B59DE6723A2}">
      <dgm:prSet phldrT="[Текст]" custT="1"/>
      <dgm:spPr/>
      <dgm:t>
        <a:bodyPr/>
        <a:lstStyle/>
        <a:p>
          <a:r>
            <a:rPr lang="ru-RU" sz="1800" dirty="0" smtClean="0"/>
            <a:t>1. «Модель 3х вопросов»</a:t>
          </a:r>
          <a:endParaRPr lang="ru-RU" sz="1800" dirty="0"/>
        </a:p>
      </dgm:t>
    </dgm:pt>
    <dgm:pt modelId="{36D231B0-F116-4D08-AF0D-FB907DCB0F62}" type="parTrans" cxnId="{602F3323-7186-4B00-A4DE-4DBE49A02614}">
      <dgm:prSet/>
      <dgm:spPr/>
      <dgm:t>
        <a:bodyPr/>
        <a:lstStyle/>
        <a:p>
          <a:endParaRPr lang="ru-RU"/>
        </a:p>
      </dgm:t>
    </dgm:pt>
    <dgm:pt modelId="{2B6B6020-9DAF-4067-BDB2-BA5BAAECAC99}" type="sibTrans" cxnId="{602F3323-7186-4B00-A4DE-4DBE49A02614}">
      <dgm:prSet/>
      <dgm:spPr/>
      <dgm:t>
        <a:bodyPr/>
        <a:lstStyle/>
        <a:p>
          <a:endParaRPr lang="ru-RU"/>
        </a:p>
      </dgm:t>
    </dgm:pt>
    <dgm:pt modelId="{D3E98173-E7D2-4B15-91C0-FEDC14CF4C76}">
      <dgm:prSet phldrT="[Текст]"/>
      <dgm:spPr/>
      <dgm:t>
        <a:bodyPr/>
        <a:lstStyle/>
        <a:p>
          <a:r>
            <a:rPr lang="ru-RU" dirty="0" smtClean="0"/>
            <a:t>Второй этап</a:t>
          </a:r>
          <a:endParaRPr lang="ru-RU" dirty="0"/>
        </a:p>
      </dgm:t>
    </dgm:pt>
    <dgm:pt modelId="{07C8B294-352C-4200-80C1-D211EC14FE4A}" type="parTrans" cxnId="{59208059-C6FB-4E0F-89DB-7879F0710147}">
      <dgm:prSet/>
      <dgm:spPr/>
      <dgm:t>
        <a:bodyPr/>
        <a:lstStyle/>
        <a:p>
          <a:endParaRPr lang="ru-RU"/>
        </a:p>
      </dgm:t>
    </dgm:pt>
    <dgm:pt modelId="{6C9BEAE5-64AB-4E88-B4A0-C073FFE50C4D}" type="sibTrans" cxnId="{59208059-C6FB-4E0F-89DB-7879F0710147}">
      <dgm:prSet/>
      <dgm:spPr/>
      <dgm:t>
        <a:bodyPr/>
        <a:lstStyle/>
        <a:p>
          <a:endParaRPr lang="ru-RU" dirty="0"/>
        </a:p>
      </dgm:t>
    </dgm:pt>
    <dgm:pt modelId="{48D4C98F-FB98-4881-A157-E6443F491FA6}">
      <dgm:prSet phldrT="[Текст]" custT="1"/>
      <dgm:spPr/>
      <dgm:t>
        <a:bodyPr/>
        <a:lstStyle/>
        <a:p>
          <a:r>
            <a:rPr lang="ru-RU" sz="2000" dirty="0" smtClean="0"/>
            <a:t>Задача воспитателя: организация деятельности детей в центрах, оснащение оборудованием и материалами центров активности в соответствии с темой проекта</a:t>
          </a:r>
          <a:endParaRPr lang="ru-RU" sz="2000" dirty="0"/>
        </a:p>
      </dgm:t>
    </dgm:pt>
    <dgm:pt modelId="{5549A881-E319-47F0-8008-C1DA448890D2}" type="parTrans" cxnId="{5A74D383-83E5-4F8D-967F-D2AC7EFAC414}">
      <dgm:prSet/>
      <dgm:spPr/>
      <dgm:t>
        <a:bodyPr/>
        <a:lstStyle/>
        <a:p>
          <a:endParaRPr lang="ru-RU"/>
        </a:p>
      </dgm:t>
    </dgm:pt>
    <dgm:pt modelId="{0E1B47B1-9DE6-4A06-B3CB-FAD357569974}" type="sibTrans" cxnId="{5A74D383-83E5-4F8D-967F-D2AC7EFAC414}">
      <dgm:prSet/>
      <dgm:spPr/>
      <dgm:t>
        <a:bodyPr/>
        <a:lstStyle/>
        <a:p>
          <a:endParaRPr lang="ru-RU"/>
        </a:p>
      </dgm:t>
    </dgm:pt>
    <dgm:pt modelId="{EEBDF251-A1B9-4353-A0FC-532E1B79537E}">
      <dgm:prSet phldrT="[Текст]"/>
      <dgm:spPr/>
      <dgm:t>
        <a:bodyPr/>
        <a:lstStyle/>
        <a:p>
          <a:r>
            <a:rPr lang="ru-RU" dirty="0" smtClean="0"/>
            <a:t>Третий этап</a:t>
          </a:r>
          <a:endParaRPr lang="ru-RU" dirty="0"/>
        </a:p>
      </dgm:t>
    </dgm:pt>
    <dgm:pt modelId="{6162DAA8-8AA8-4C23-A2F5-1601A1727C0E}" type="parTrans" cxnId="{3A85B8A5-80D7-46A3-9D2A-07E1287AA364}">
      <dgm:prSet/>
      <dgm:spPr/>
      <dgm:t>
        <a:bodyPr/>
        <a:lstStyle/>
        <a:p>
          <a:endParaRPr lang="ru-RU"/>
        </a:p>
      </dgm:t>
    </dgm:pt>
    <dgm:pt modelId="{184A868E-194C-4BB6-9EA6-6A4D665D4087}" type="sibTrans" cxnId="{3A85B8A5-80D7-46A3-9D2A-07E1287AA364}">
      <dgm:prSet/>
      <dgm:spPr/>
      <dgm:t>
        <a:bodyPr/>
        <a:lstStyle/>
        <a:p>
          <a:endParaRPr lang="ru-RU"/>
        </a:p>
      </dgm:t>
    </dgm:pt>
    <dgm:pt modelId="{72E10255-8FB5-490D-8A4D-F1714BDDC6F1}">
      <dgm:prSet phldrT="[Текст]" custT="1"/>
      <dgm:spPr/>
      <dgm:t>
        <a:bodyPr/>
        <a:lstStyle/>
        <a:p>
          <a:r>
            <a:rPr lang="ru-RU" sz="2000" dirty="0" smtClean="0"/>
            <a:t>Презентация конечного продукта</a:t>
          </a:r>
          <a:endParaRPr lang="ru-RU" sz="2000" dirty="0"/>
        </a:p>
      </dgm:t>
    </dgm:pt>
    <dgm:pt modelId="{63D6FA20-95B3-4AE5-BC1F-851D285A1F36}" type="parTrans" cxnId="{594D07F5-2ADF-4E0B-BDAB-B228CDC602DA}">
      <dgm:prSet/>
      <dgm:spPr/>
      <dgm:t>
        <a:bodyPr/>
        <a:lstStyle/>
        <a:p>
          <a:endParaRPr lang="ru-RU"/>
        </a:p>
      </dgm:t>
    </dgm:pt>
    <dgm:pt modelId="{8A088B06-B815-4142-B415-8106047EBBD6}" type="sibTrans" cxnId="{594D07F5-2ADF-4E0B-BDAB-B228CDC602DA}">
      <dgm:prSet/>
      <dgm:spPr/>
      <dgm:t>
        <a:bodyPr/>
        <a:lstStyle/>
        <a:p>
          <a:endParaRPr lang="ru-RU"/>
        </a:p>
      </dgm:t>
    </dgm:pt>
    <dgm:pt modelId="{9B3BDA69-2871-487E-9162-0BB6C6B2A766}">
      <dgm:prSet phldrT="[Текст]" custT="1"/>
      <dgm:spPr/>
      <dgm:t>
        <a:bodyPr/>
        <a:lstStyle/>
        <a:p>
          <a:r>
            <a:rPr lang="ru-RU" sz="2000" dirty="0" smtClean="0"/>
            <a:t>Анализ, подведение итогов </a:t>
          </a:r>
          <a:endParaRPr lang="ru-RU" sz="2000" dirty="0"/>
        </a:p>
      </dgm:t>
    </dgm:pt>
    <dgm:pt modelId="{734C4252-8361-4CED-988F-695302FC6E6E}" type="parTrans" cxnId="{778541EC-AEF7-40A3-85BA-59E8B6AA756B}">
      <dgm:prSet/>
      <dgm:spPr/>
      <dgm:t>
        <a:bodyPr/>
        <a:lstStyle/>
        <a:p>
          <a:endParaRPr lang="ru-RU"/>
        </a:p>
      </dgm:t>
    </dgm:pt>
    <dgm:pt modelId="{345C6B31-C8A3-420C-A9F9-625FE8E1611A}" type="sibTrans" cxnId="{778541EC-AEF7-40A3-85BA-59E8B6AA756B}">
      <dgm:prSet/>
      <dgm:spPr/>
      <dgm:t>
        <a:bodyPr/>
        <a:lstStyle/>
        <a:p>
          <a:endParaRPr lang="ru-RU"/>
        </a:p>
      </dgm:t>
    </dgm:pt>
    <dgm:pt modelId="{70980531-A29E-4E0F-8A84-DE2D5993F7FF}">
      <dgm:prSet phldrT="[Текст]" custT="1"/>
      <dgm:spPr/>
      <dgm:t>
        <a:bodyPr/>
        <a:lstStyle/>
        <a:p>
          <a:r>
            <a:rPr lang="ru-RU" sz="1600" dirty="0" smtClean="0"/>
            <a:t>4</a:t>
          </a:r>
          <a:r>
            <a:rPr lang="ru-RU" sz="2000" dirty="0" smtClean="0"/>
            <a:t>. Планирование проектов (конечный продукт)</a:t>
          </a:r>
          <a:endParaRPr lang="ru-RU" sz="2000" dirty="0"/>
        </a:p>
      </dgm:t>
    </dgm:pt>
    <dgm:pt modelId="{F6297FD8-D04F-4478-BB58-E411F948A12C}" type="parTrans" cxnId="{A82267B8-32BC-4EE0-B8A9-A8D432C0DD5C}">
      <dgm:prSet/>
      <dgm:spPr/>
      <dgm:t>
        <a:bodyPr/>
        <a:lstStyle/>
        <a:p>
          <a:endParaRPr lang="ru-RU"/>
        </a:p>
      </dgm:t>
    </dgm:pt>
    <dgm:pt modelId="{ABF3B30D-52AA-49F2-8631-2DD8D78E71DA}" type="sibTrans" cxnId="{A82267B8-32BC-4EE0-B8A9-A8D432C0DD5C}">
      <dgm:prSet/>
      <dgm:spPr/>
      <dgm:t>
        <a:bodyPr/>
        <a:lstStyle/>
        <a:p>
          <a:endParaRPr lang="ru-RU"/>
        </a:p>
      </dgm:t>
    </dgm:pt>
    <dgm:pt modelId="{6F4B1B96-8ED0-442E-9FBF-09BB2CADD275}">
      <dgm:prSet custT="1"/>
      <dgm:spPr/>
      <dgm:t>
        <a:bodyPr/>
        <a:lstStyle/>
        <a:p>
          <a:r>
            <a:rPr lang="ru-RU" sz="1800" dirty="0" smtClean="0"/>
            <a:t>( Что знаем? Что хотим узнать? Как узнать?)</a:t>
          </a:r>
          <a:endParaRPr lang="ru-RU" sz="1800" dirty="0"/>
        </a:p>
      </dgm:t>
    </dgm:pt>
    <dgm:pt modelId="{A2D599C0-C682-4AF1-803A-A4A97CA44E10}" type="parTrans" cxnId="{896623C2-DE3C-468F-947F-C3945BD69204}">
      <dgm:prSet/>
      <dgm:spPr/>
      <dgm:t>
        <a:bodyPr/>
        <a:lstStyle/>
        <a:p>
          <a:endParaRPr lang="ru-RU"/>
        </a:p>
      </dgm:t>
    </dgm:pt>
    <dgm:pt modelId="{3C2304B4-9C1B-4693-B6DF-23A13DFC0FBF}" type="sibTrans" cxnId="{896623C2-DE3C-468F-947F-C3945BD69204}">
      <dgm:prSet/>
      <dgm:spPr/>
      <dgm:t>
        <a:bodyPr/>
        <a:lstStyle/>
        <a:p>
          <a:endParaRPr lang="ru-RU"/>
        </a:p>
      </dgm:t>
    </dgm:pt>
    <dgm:pt modelId="{DD2E8D53-13B9-46E6-B7E0-A98AF2E1D718}">
      <dgm:prSet custT="1"/>
      <dgm:spPr/>
      <dgm:t>
        <a:bodyPr/>
        <a:lstStyle/>
        <a:p>
          <a:r>
            <a:rPr lang="ru-RU" sz="1800" dirty="0" smtClean="0"/>
            <a:t>2. Составление «Паутинки»</a:t>
          </a:r>
          <a:endParaRPr lang="ru-RU" sz="1800" dirty="0"/>
        </a:p>
      </dgm:t>
    </dgm:pt>
    <dgm:pt modelId="{3B1BD985-3F55-404A-9304-518601E79611}" type="parTrans" cxnId="{13531F16-2395-46C6-8721-A4126D1632EE}">
      <dgm:prSet/>
      <dgm:spPr/>
      <dgm:t>
        <a:bodyPr/>
        <a:lstStyle/>
        <a:p>
          <a:endParaRPr lang="ru-RU"/>
        </a:p>
      </dgm:t>
    </dgm:pt>
    <dgm:pt modelId="{4EF454C1-DA7F-427D-A515-E564F6957FCD}" type="sibTrans" cxnId="{13531F16-2395-46C6-8721-A4126D1632EE}">
      <dgm:prSet/>
      <dgm:spPr/>
      <dgm:t>
        <a:bodyPr/>
        <a:lstStyle/>
        <a:p>
          <a:endParaRPr lang="ru-RU"/>
        </a:p>
      </dgm:t>
    </dgm:pt>
    <dgm:pt modelId="{FA048826-2F0A-45A5-86B8-634C923CFB53}">
      <dgm:prSet custT="1"/>
      <dgm:spPr/>
      <dgm:t>
        <a:bodyPr/>
        <a:lstStyle/>
        <a:p>
          <a:r>
            <a:rPr lang="ru-RU" sz="1800" dirty="0" smtClean="0"/>
            <a:t>(виды деятельности, направленные на реализацию проекта)</a:t>
          </a:r>
          <a:endParaRPr lang="ru-RU" sz="1800" dirty="0"/>
        </a:p>
      </dgm:t>
    </dgm:pt>
    <dgm:pt modelId="{55A00DE0-556F-4D65-A698-ABE6084B0260}" type="parTrans" cxnId="{62A7B177-4A97-4EBA-A87F-B25EF35C5A05}">
      <dgm:prSet/>
      <dgm:spPr/>
      <dgm:t>
        <a:bodyPr/>
        <a:lstStyle/>
        <a:p>
          <a:endParaRPr lang="ru-RU"/>
        </a:p>
      </dgm:t>
    </dgm:pt>
    <dgm:pt modelId="{C7CB1381-08C9-4C31-8784-D4E20BBD1709}" type="sibTrans" cxnId="{62A7B177-4A97-4EBA-A87F-B25EF35C5A05}">
      <dgm:prSet/>
      <dgm:spPr/>
      <dgm:t>
        <a:bodyPr/>
        <a:lstStyle/>
        <a:p>
          <a:endParaRPr lang="ru-RU"/>
        </a:p>
      </dgm:t>
    </dgm:pt>
    <dgm:pt modelId="{7575116B-7EEB-41EC-82C0-31C332CA4C0D}">
      <dgm:prSet custT="1"/>
      <dgm:spPr/>
      <dgm:t>
        <a:bodyPr/>
        <a:lstStyle/>
        <a:p>
          <a:r>
            <a:rPr lang="ru-RU" sz="1800" dirty="0" smtClean="0"/>
            <a:t>3. </a:t>
          </a:r>
          <a:r>
            <a:rPr lang="ru-RU" sz="1800" smtClean="0"/>
            <a:t>Системная паутинка (базовые знания)</a:t>
          </a:r>
          <a:endParaRPr lang="ru-RU" sz="1800" dirty="0"/>
        </a:p>
      </dgm:t>
    </dgm:pt>
    <dgm:pt modelId="{B2A716B3-2DAE-459C-91DB-DCB35C14D2D6}" type="parTrans" cxnId="{99EC7C78-43A8-4312-AFC5-DBAC127FBA7E}">
      <dgm:prSet/>
      <dgm:spPr/>
      <dgm:t>
        <a:bodyPr/>
        <a:lstStyle/>
        <a:p>
          <a:endParaRPr lang="ru-RU"/>
        </a:p>
      </dgm:t>
    </dgm:pt>
    <dgm:pt modelId="{BDCA463E-797D-43D9-AEBC-FABABBE92934}" type="sibTrans" cxnId="{99EC7C78-43A8-4312-AFC5-DBAC127FBA7E}">
      <dgm:prSet/>
      <dgm:spPr/>
      <dgm:t>
        <a:bodyPr/>
        <a:lstStyle/>
        <a:p>
          <a:endParaRPr lang="ru-RU"/>
        </a:p>
      </dgm:t>
    </dgm:pt>
    <dgm:pt modelId="{A42D869B-8368-47BA-8456-23AE0F83C2E2}">
      <dgm:prSet custT="1"/>
      <dgm:spPr/>
      <dgm:t>
        <a:bodyPr/>
        <a:lstStyle/>
        <a:p>
          <a:r>
            <a:rPr lang="ru-RU" sz="2000" dirty="0" smtClean="0"/>
            <a:t>5. Календарное планирование</a:t>
          </a:r>
          <a:endParaRPr lang="ru-RU" sz="2000" dirty="0"/>
        </a:p>
      </dgm:t>
    </dgm:pt>
    <dgm:pt modelId="{B0F7A704-88E5-4566-9D4B-66732AC44353}" type="parTrans" cxnId="{FFA400BB-C94D-4FF7-A94B-A8BE521CC151}">
      <dgm:prSet/>
      <dgm:spPr/>
      <dgm:t>
        <a:bodyPr/>
        <a:lstStyle/>
        <a:p>
          <a:endParaRPr lang="ru-RU"/>
        </a:p>
      </dgm:t>
    </dgm:pt>
    <dgm:pt modelId="{5AB8CA26-5559-4284-BD70-58D3F998691D}" type="sibTrans" cxnId="{FFA400BB-C94D-4FF7-A94B-A8BE521CC151}">
      <dgm:prSet/>
      <dgm:spPr/>
      <dgm:t>
        <a:bodyPr/>
        <a:lstStyle/>
        <a:p>
          <a:endParaRPr lang="ru-RU"/>
        </a:p>
      </dgm:t>
    </dgm:pt>
    <dgm:pt modelId="{4C5B5849-E910-4A9A-B1C5-76ABE469FFB8}" type="pres">
      <dgm:prSet presAssocID="{DF4A7B9D-70FE-448A-8750-74BF47D6B24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DDC549-5C52-4BF4-AE79-87A82759D4AB}" type="pres">
      <dgm:prSet presAssocID="{DF4A7B9D-70FE-448A-8750-74BF47D6B242}" presName="tSp" presStyleCnt="0"/>
      <dgm:spPr/>
    </dgm:pt>
    <dgm:pt modelId="{7820DCD3-964D-4603-9099-B285A18F1F5A}" type="pres">
      <dgm:prSet presAssocID="{DF4A7B9D-70FE-448A-8750-74BF47D6B242}" presName="bSp" presStyleCnt="0"/>
      <dgm:spPr/>
    </dgm:pt>
    <dgm:pt modelId="{C417AA5F-2090-40F0-9B00-C5206DB6B6A7}" type="pres">
      <dgm:prSet presAssocID="{DF4A7B9D-70FE-448A-8750-74BF47D6B242}" presName="process" presStyleCnt="0"/>
      <dgm:spPr/>
    </dgm:pt>
    <dgm:pt modelId="{8D7E3E0C-729F-4E8A-9FA9-0DF4F2F28793}" type="pres">
      <dgm:prSet presAssocID="{F26C44B4-FF16-4F38-AE6C-D14E5EA4E178}" presName="composite1" presStyleCnt="0"/>
      <dgm:spPr/>
    </dgm:pt>
    <dgm:pt modelId="{9DA76EA7-7B73-4B4B-AFAF-998249310D97}" type="pres">
      <dgm:prSet presAssocID="{F26C44B4-FF16-4F38-AE6C-D14E5EA4E178}" presName="dummyNode1" presStyleLbl="node1" presStyleIdx="0" presStyleCnt="3"/>
      <dgm:spPr/>
    </dgm:pt>
    <dgm:pt modelId="{A1A93311-A487-43C1-B61D-4CB04B4F93EE}" type="pres">
      <dgm:prSet presAssocID="{F26C44B4-FF16-4F38-AE6C-D14E5EA4E178}" presName="childNode1" presStyleLbl="bgAcc1" presStyleIdx="0" presStyleCnt="3" custScaleX="213209" custScaleY="381736" custLinFactNeighborX="8152" custLinFactNeighborY="-34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AA34ED-01A8-4EC0-8A83-56E3C2293D76}" type="pres">
      <dgm:prSet presAssocID="{F26C44B4-FF16-4F38-AE6C-D14E5EA4E178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536FBC-A415-431B-9BAC-176CB4F33B87}" type="pres">
      <dgm:prSet presAssocID="{F26C44B4-FF16-4F38-AE6C-D14E5EA4E178}" presName="parentNode1" presStyleLbl="node1" presStyleIdx="0" presStyleCnt="3" custLinFactY="100000" custLinFactNeighborX="51088" custLinFactNeighborY="1349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AC039B-2148-4AF9-88B4-2371A1B78A29}" type="pres">
      <dgm:prSet presAssocID="{F26C44B4-FF16-4F38-AE6C-D14E5EA4E178}" presName="connSite1" presStyleCnt="0"/>
      <dgm:spPr/>
    </dgm:pt>
    <dgm:pt modelId="{BCAA44C5-DBBC-4104-ADFD-246229BC2538}" type="pres">
      <dgm:prSet presAssocID="{D2DDE860-8D19-45E9-A3FF-3A59FFF40DC6}" presName="Name9" presStyleLbl="sibTrans2D1" presStyleIdx="0" presStyleCnt="2" custScaleX="68525"/>
      <dgm:spPr/>
      <dgm:t>
        <a:bodyPr/>
        <a:lstStyle/>
        <a:p>
          <a:endParaRPr lang="ru-RU"/>
        </a:p>
      </dgm:t>
    </dgm:pt>
    <dgm:pt modelId="{FB93B9B4-424A-401C-82CF-F53E9DCE34D2}" type="pres">
      <dgm:prSet presAssocID="{D3E98173-E7D2-4B15-91C0-FEDC14CF4C76}" presName="composite2" presStyleCnt="0"/>
      <dgm:spPr/>
    </dgm:pt>
    <dgm:pt modelId="{1080C981-1BFC-4AAC-9A9E-3DF822AA2743}" type="pres">
      <dgm:prSet presAssocID="{D3E98173-E7D2-4B15-91C0-FEDC14CF4C76}" presName="dummyNode2" presStyleLbl="node1" presStyleIdx="0" presStyleCnt="3"/>
      <dgm:spPr/>
    </dgm:pt>
    <dgm:pt modelId="{F3EF7E5D-51B5-4712-A9C1-212B2D31ACF4}" type="pres">
      <dgm:prSet presAssocID="{D3E98173-E7D2-4B15-91C0-FEDC14CF4C76}" presName="childNode2" presStyleLbl="bgAcc1" presStyleIdx="1" presStyleCnt="3" custScaleX="187766" custScaleY="327420" custLinFactNeighborX="320" custLinFactNeighborY="97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64B9D9-4BE1-44A6-8AF9-C69CF53311A7}" type="pres">
      <dgm:prSet presAssocID="{D3E98173-E7D2-4B15-91C0-FEDC14CF4C76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47E871-4446-44B3-A1EF-338EAE2A8FFE}" type="pres">
      <dgm:prSet presAssocID="{D3E98173-E7D2-4B15-91C0-FEDC14CF4C76}" presName="parentNode2" presStyleLbl="node1" presStyleIdx="1" presStyleCnt="3" custLinFactY="-28051" custLinFactNeighborX="3393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87A118-FACE-465A-8B29-DA0C019355D9}" type="pres">
      <dgm:prSet presAssocID="{D3E98173-E7D2-4B15-91C0-FEDC14CF4C76}" presName="connSite2" presStyleCnt="0"/>
      <dgm:spPr/>
    </dgm:pt>
    <dgm:pt modelId="{9D109843-3EA0-4F10-BCDE-706B1B32B38E}" type="pres">
      <dgm:prSet presAssocID="{6C9BEAE5-64AB-4E88-B4A0-C073FFE50C4D}" presName="Name18" presStyleLbl="sibTrans2D1" presStyleIdx="1" presStyleCnt="2"/>
      <dgm:spPr/>
      <dgm:t>
        <a:bodyPr/>
        <a:lstStyle/>
        <a:p>
          <a:endParaRPr lang="ru-RU"/>
        </a:p>
      </dgm:t>
    </dgm:pt>
    <dgm:pt modelId="{AAACD596-DD4B-4CE4-9BAA-609BFB81D06B}" type="pres">
      <dgm:prSet presAssocID="{EEBDF251-A1B9-4353-A0FC-532E1B79537E}" presName="composite1" presStyleCnt="0"/>
      <dgm:spPr/>
    </dgm:pt>
    <dgm:pt modelId="{7F96D483-9773-40F1-95B1-8C7C06A9E232}" type="pres">
      <dgm:prSet presAssocID="{EEBDF251-A1B9-4353-A0FC-532E1B79537E}" presName="dummyNode1" presStyleLbl="node1" presStyleIdx="1" presStyleCnt="3"/>
      <dgm:spPr/>
    </dgm:pt>
    <dgm:pt modelId="{2EC3CBB8-ACB6-49A3-B2EC-FFBB7D7B4670}" type="pres">
      <dgm:prSet presAssocID="{EEBDF251-A1B9-4353-A0FC-532E1B79537E}" presName="childNode1" presStyleLbl="bgAcc1" presStyleIdx="2" presStyleCnt="3" custScaleX="121851" custScaleY="271889" custLinFactNeighborX="-5602" custLinFactNeighborY="96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F0AA35-588B-4BC7-B651-D595F5D3419B}" type="pres">
      <dgm:prSet presAssocID="{EEBDF251-A1B9-4353-A0FC-532E1B79537E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F32400-D389-4373-8DD2-8BEEBDCBBFD2}" type="pres">
      <dgm:prSet presAssocID="{EEBDF251-A1B9-4353-A0FC-532E1B79537E}" presName="parentNode1" presStyleLbl="node1" presStyleIdx="2" presStyleCnt="3" custLinFactNeighborX="-3925" custLinFactNeighborY="9422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75E959-86ED-44EC-9822-80D0F3AB427C}" type="pres">
      <dgm:prSet presAssocID="{EEBDF251-A1B9-4353-A0FC-532E1B79537E}" presName="connSite1" presStyleCnt="0"/>
      <dgm:spPr/>
    </dgm:pt>
  </dgm:ptLst>
  <dgm:cxnLst>
    <dgm:cxn modelId="{8414C35D-6BA6-482A-A1C8-E9A09AC714D4}" type="presOf" srcId="{FA048826-2F0A-45A5-86B8-634C923CFB53}" destId="{A1A93311-A487-43C1-B61D-4CB04B4F93EE}" srcOrd="0" destOrd="3" presId="urn:microsoft.com/office/officeart/2005/8/layout/hProcess4"/>
    <dgm:cxn modelId="{C853FDC2-D76C-4C96-9A7E-C7691C5D1BAA}" type="presOf" srcId="{7575116B-7EEB-41EC-82C0-31C332CA4C0D}" destId="{A1A93311-A487-43C1-B61D-4CB04B4F93EE}" srcOrd="0" destOrd="4" presId="urn:microsoft.com/office/officeart/2005/8/layout/hProcess4"/>
    <dgm:cxn modelId="{B058178A-49EB-4388-B531-841B0E4F2A6B}" type="presOf" srcId="{861E5E88-9E21-4BFC-B7EC-8B59DE6723A2}" destId="{ADAA34ED-01A8-4EC0-8A83-56E3C2293D76}" srcOrd="1" destOrd="0" presId="urn:microsoft.com/office/officeart/2005/8/layout/hProcess4"/>
    <dgm:cxn modelId="{90760252-B56C-40DB-9CFB-E86DF73D1F02}" type="presOf" srcId="{9B3BDA69-2871-487E-9162-0BB6C6B2A766}" destId="{2EC3CBB8-ACB6-49A3-B2EC-FFBB7D7B4670}" srcOrd="0" destOrd="1" presId="urn:microsoft.com/office/officeart/2005/8/layout/hProcess4"/>
    <dgm:cxn modelId="{75AADED9-7ECD-4332-BEDE-95A0F7DEDB63}" type="presOf" srcId="{A42D869B-8368-47BA-8456-23AE0F83C2E2}" destId="{ADAA34ED-01A8-4EC0-8A83-56E3C2293D76}" srcOrd="1" destOrd="6" presId="urn:microsoft.com/office/officeart/2005/8/layout/hProcess4"/>
    <dgm:cxn modelId="{37C6AE1E-CF02-44F3-9108-427DE89625D9}" type="presOf" srcId="{48D4C98F-FB98-4881-A157-E6443F491FA6}" destId="{9E64B9D9-4BE1-44A6-8AF9-C69CF53311A7}" srcOrd="1" destOrd="0" presId="urn:microsoft.com/office/officeart/2005/8/layout/hProcess4"/>
    <dgm:cxn modelId="{8A99642A-A309-4C24-9AFD-765B4EF38149}" type="presOf" srcId="{F26C44B4-FF16-4F38-AE6C-D14E5EA4E178}" destId="{C7536FBC-A415-431B-9BAC-176CB4F33B87}" srcOrd="0" destOrd="0" presId="urn:microsoft.com/office/officeart/2005/8/layout/hProcess4"/>
    <dgm:cxn modelId="{778541EC-AEF7-40A3-85BA-59E8B6AA756B}" srcId="{EEBDF251-A1B9-4353-A0FC-532E1B79537E}" destId="{9B3BDA69-2871-487E-9162-0BB6C6B2A766}" srcOrd="1" destOrd="0" parTransId="{734C4252-8361-4CED-988F-695302FC6E6E}" sibTransId="{345C6B31-C8A3-420C-A9F9-625FE8E1611A}"/>
    <dgm:cxn modelId="{56A1B96B-30A3-4A1C-8E88-945D2A23F011}" type="presOf" srcId="{48D4C98F-FB98-4881-A157-E6443F491FA6}" destId="{F3EF7E5D-51B5-4712-A9C1-212B2D31ACF4}" srcOrd="0" destOrd="0" presId="urn:microsoft.com/office/officeart/2005/8/layout/hProcess4"/>
    <dgm:cxn modelId="{CBD847FF-E5D9-41FB-B51E-18E50508EFFB}" type="presOf" srcId="{9B3BDA69-2871-487E-9162-0BB6C6B2A766}" destId="{1EF0AA35-588B-4BC7-B651-D595F5D3419B}" srcOrd="1" destOrd="1" presId="urn:microsoft.com/office/officeart/2005/8/layout/hProcess4"/>
    <dgm:cxn modelId="{59208059-C6FB-4E0F-89DB-7879F0710147}" srcId="{DF4A7B9D-70FE-448A-8750-74BF47D6B242}" destId="{D3E98173-E7D2-4B15-91C0-FEDC14CF4C76}" srcOrd="1" destOrd="0" parTransId="{07C8B294-352C-4200-80C1-D211EC14FE4A}" sibTransId="{6C9BEAE5-64AB-4E88-B4A0-C073FFE50C4D}"/>
    <dgm:cxn modelId="{41E49D67-251D-42FB-B01F-D357E39CF191}" type="presOf" srcId="{6F4B1B96-8ED0-442E-9FBF-09BB2CADD275}" destId="{A1A93311-A487-43C1-B61D-4CB04B4F93EE}" srcOrd="0" destOrd="1" presId="urn:microsoft.com/office/officeart/2005/8/layout/hProcess4"/>
    <dgm:cxn modelId="{9F0006F9-1612-4B28-9E91-CE3A9A866367}" type="presOf" srcId="{72E10255-8FB5-490D-8A4D-F1714BDDC6F1}" destId="{1EF0AA35-588B-4BC7-B651-D595F5D3419B}" srcOrd="1" destOrd="0" presId="urn:microsoft.com/office/officeart/2005/8/layout/hProcess4"/>
    <dgm:cxn modelId="{602F3323-7186-4B00-A4DE-4DBE49A02614}" srcId="{F26C44B4-FF16-4F38-AE6C-D14E5EA4E178}" destId="{861E5E88-9E21-4BFC-B7EC-8B59DE6723A2}" srcOrd="0" destOrd="0" parTransId="{36D231B0-F116-4D08-AF0D-FB907DCB0F62}" sibTransId="{2B6B6020-9DAF-4067-BDB2-BA5BAAECAC99}"/>
    <dgm:cxn modelId="{DFCB0699-1859-471E-A3AB-BD1279D1472C}" type="presOf" srcId="{70980531-A29E-4E0F-8A84-DE2D5993F7FF}" destId="{A1A93311-A487-43C1-B61D-4CB04B4F93EE}" srcOrd="0" destOrd="5" presId="urn:microsoft.com/office/officeart/2005/8/layout/hProcess4"/>
    <dgm:cxn modelId="{5A74D383-83E5-4F8D-967F-D2AC7EFAC414}" srcId="{D3E98173-E7D2-4B15-91C0-FEDC14CF4C76}" destId="{48D4C98F-FB98-4881-A157-E6443F491FA6}" srcOrd="0" destOrd="0" parTransId="{5549A881-E319-47F0-8008-C1DA448890D2}" sibTransId="{0E1B47B1-9DE6-4A06-B3CB-FAD357569974}"/>
    <dgm:cxn modelId="{FFA400BB-C94D-4FF7-A94B-A8BE521CC151}" srcId="{F26C44B4-FF16-4F38-AE6C-D14E5EA4E178}" destId="{A42D869B-8368-47BA-8456-23AE0F83C2E2}" srcOrd="6" destOrd="0" parTransId="{B0F7A704-88E5-4566-9D4B-66732AC44353}" sibTransId="{5AB8CA26-5559-4284-BD70-58D3F998691D}"/>
    <dgm:cxn modelId="{A77F0E28-85C7-42BD-876B-15D072F9C389}" type="presOf" srcId="{6C9BEAE5-64AB-4E88-B4A0-C073FFE50C4D}" destId="{9D109843-3EA0-4F10-BCDE-706B1B32B38E}" srcOrd="0" destOrd="0" presId="urn:microsoft.com/office/officeart/2005/8/layout/hProcess4"/>
    <dgm:cxn modelId="{13531F16-2395-46C6-8721-A4126D1632EE}" srcId="{F26C44B4-FF16-4F38-AE6C-D14E5EA4E178}" destId="{DD2E8D53-13B9-46E6-B7E0-A98AF2E1D718}" srcOrd="2" destOrd="0" parTransId="{3B1BD985-3F55-404A-9304-518601E79611}" sibTransId="{4EF454C1-DA7F-427D-A515-E564F6957FCD}"/>
    <dgm:cxn modelId="{99EC7C78-43A8-4312-AFC5-DBAC127FBA7E}" srcId="{F26C44B4-FF16-4F38-AE6C-D14E5EA4E178}" destId="{7575116B-7EEB-41EC-82C0-31C332CA4C0D}" srcOrd="4" destOrd="0" parTransId="{B2A716B3-2DAE-459C-91DB-DCB35C14D2D6}" sibTransId="{BDCA463E-797D-43D9-AEBC-FABABBE92934}"/>
    <dgm:cxn modelId="{1E80AF9C-094A-4554-9D71-A2370EDFDF36}" type="presOf" srcId="{D2DDE860-8D19-45E9-A3FF-3A59FFF40DC6}" destId="{BCAA44C5-DBBC-4104-ADFD-246229BC2538}" srcOrd="0" destOrd="0" presId="urn:microsoft.com/office/officeart/2005/8/layout/hProcess4"/>
    <dgm:cxn modelId="{A82267B8-32BC-4EE0-B8A9-A8D432C0DD5C}" srcId="{F26C44B4-FF16-4F38-AE6C-D14E5EA4E178}" destId="{70980531-A29E-4E0F-8A84-DE2D5993F7FF}" srcOrd="5" destOrd="0" parTransId="{F6297FD8-D04F-4478-BB58-E411F948A12C}" sibTransId="{ABF3B30D-52AA-49F2-8631-2DD8D78E71DA}"/>
    <dgm:cxn modelId="{896623C2-DE3C-468F-947F-C3945BD69204}" srcId="{F26C44B4-FF16-4F38-AE6C-D14E5EA4E178}" destId="{6F4B1B96-8ED0-442E-9FBF-09BB2CADD275}" srcOrd="1" destOrd="0" parTransId="{A2D599C0-C682-4AF1-803A-A4A97CA44E10}" sibTransId="{3C2304B4-9C1B-4693-B6DF-23A13DFC0FBF}"/>
    <dgm:cxn modelId="{D3AABB65-4CCB-4A0A-A123-B5EE67131302}" type="presOf" srcId="{72E10255-8FB5-490D-8A4D-F1714BDDC6F1}" destId="{2EC3CBB8-ACB6-49A3-B2EC-FFBB7D7B4670}" srcOrd="0" destOrd="0" presId="urn:microsoft.com/office/officeart/2005/8/layout/hProcess4"/>
    <dgm:cxn modelId="{C7052CCA-A6A3-472F-9930-508DCD00EAC8}" type="presOf" srcId="{70980531-A29E-4E0F-8A84-DE2D5993F7FF}" destId="{ADAA34ED-01A8-4EC0-8A83-56E3C2293D76}" srcOrd="1" destOrd="5" presId="urn:microsoft.com/office/officeart/2005/8/layout/hProcess4"/>
    <dgm:cxn modelId="{1EAF239A-28E3-439A-A2CD-C14D5BB0F37E}" type="presOf" srcId="{861E5E88-9E21-4BFC-B7EC-8B59DE6723A2}" destId="{A1A93311-A487-43C1-B61D-4CB04B4F93EE}" srcOrd="0" destOrd="0" presId="urn:microsoft.com/office/officeart/2005/8/layout/hProcess4"/>
    <dgm:cxn modelId="{40D429C2-E1D8-4D05-A477-6A6E8AE17628}" type="presOf" srcId="{A42D869B-8368-47BA-8456-23AE0F83C2E2}" destId="{A1A93311-A487-43C1-B61D-4CB04B4F93EE}" srcOrd="0" destOrd="6" presId="urn:microsoft.com/office/officeart/2005/8/layout/hProcess4"/>
    <dgm:cxn modelId="{15019B83-B738-4981-9724-DAE53D8371A6}" type="presOf" srcId="{DD2E8D53-13B9-46E6-B7E0-A98AF2E1D718}" destId="{ADAA34ED-01A8-4EC0-8A83-56E3C2293D76}" srcOrd="1" destOrd="2" presId="urn:microsoft.com/office/officeart/2005/8/layout/hProcess4"/>
    <dgm:cxn modelId="{B1FDD9E1-2F99-44D1-A2A5-1DFF2866FD81}" type="presOf" srcId="{D3E98173-E7D2-4B15-91C0-FEDC14CF4C76}" destId="{6747E871-4446-44B3-A1EF-338EAE2A8FFE}" srcOrd="0" destOrd="0" presId="urn:microsoft.com/office/officeart/2005/8/layout/hProcess4"/>
    <dgm:cxn modelId="{3A85B8A5-80D7-46A3-9D2A-07E1287AA364}" srcId="{DF4A7B9D-70FE-448A-8750-74BF47D6B242}" destId="{EEBDF251-A1B9-4353-A0FC-532E1B79537E}" srcOrd="2" destOrd="0" parTransId="{6162DAA8-8AA8-4C23-A2F5-1601A1727C0E}" sibTransId="{184A868E-194C-4BB6-9EA6-6A4D665D4087}"/>
    <dgm:cxn modelId="{62A7B177-4A97-4EBA-A87F-B25EF35C5A05}" srcId="{F26C44B4-FF16-4F38-AE6C-D14E5EA4E178}" destId="{FA048826-2F0A-45A5-86B8-634C923CFB53}" srcOrd="3" destOrd="0" parTransId="{55A00DE0-556F-4D65-A698-ABE6084B0260}" sibTransId="{C7CB1381-08C9-4C31-8784-D4E20BBD1709}"/>
    <dgm:cxn modelId="{6FEEFB7C-C54F-4EFD-886D-CB4573682530}" type="presOf" srcId="{DF4A7B9D-70FE-448A-8750-74BF47D6B242}" destId="{4C5B5849-E910-4A9A-B1C5-76ABE469FFB8}" srcOrd="0" destOrd="0" presId="urn:microsoft.com/office/officeart/2005/8/layout/hProcess4"/>
    <dgm:cxn modelId="{39087C7C-6706-4696-8E29-CB593951E61C}" srcId="{DF4A7B9D-70FE-448A-8750-74BF47D6B242}" destId="{F26C44B4-FF16-4F38-AE6C-D14E5EA4E178}" srcOrd="0" destOrd="0" parTransId="{CDD2330F-23B0-4332-B72A-A61CA46C6ED9}" sibTransId="{D2DDE860-8D19-45E9-A3FF-3A59FFF40DC6}"/>
    <dgm:cxn modelId="{2BA3B068-0783-4C0A-8744-32DB947AB75B}" type="presOf" srcId="{DD2E8D53-13B9-46E6-B7E0-A98AF2E1D718}" destId="{A1A93311-A487-43C1-B61D-4CB04B4F93EE}" srcOrd="0" destOrd="2" presId="urn:microsoft.com/office/officeart/2005/8/layout/hProcess4"/>
    <dgm:cxn modelId="{594D07F5-2ADF-4E0B-BDAB-B228CDC602DA}" srcId="{EEBDF251-A1B9-4353-A0FC-532E1B79537E}" destId="{72E10255-8FB5-490D-8A4D-F1714BDDC6F1}" srcOrd="0" destOrd="0" parTransId="{63D6FA20-95B3-4AE5-BC1F-851D285A1F36}" sibTransId="{8A088B06-B815-4142-B415-8106047EBBD6}"/>
    <dgm:cxn modelId="{0354BCB9-BE6A-4735-B638-965ABA8F7C7B}" type="presOf" srcId="{FA048826-2F0A-45A5-86B8-634C923CFB53}" destId="{ADAA34ED-01A8-4EC0-8A83-56E3C2293D76}" srcOrd="1" destOrd="3" presId="urn:microsoft.com/office/officeart/2005/8/layout/hProcess4"/>
    <dgm:cxn modelId="{318CA699-89A9-40F3-9647-EF62B3EEB7D3}" type="presOf" srcId="{EEBDF251-A1B9-4353-A0FC-532E1B79537E}" destId="{B7F32400-D389-4373-8DD2-8BEEBDCBBFD2}" srcOrd="0" destOrd="0" presId="urn:microsoft.com/office/officeart/2005/8/layout/hProcess4"/>
    <dgm:cxn modelId="{D8105583-2727-4F2C-841C-571E484C5F01}" type="presOf" srcId="{7575116B-7EEB-41EC-82C0-31C332CA4C0D}" destId="{ADAA34ED-01A8-4EC0-8A83-56E3C2293D76}" srcOrd="1" destOrd="4" presId="urn:microsoft.com/office/officeart/2005/8/layout/hProcess4"/>
    <dgm:cxn modelId="{6014D56C-2F4B-458D-B5E8-EA797729BEC4}" type="presOf" srcId="{6F4B1B96-8ED0-442E-9FBF-09BB2CADD275}" destId="{ADAA34ED-01A8-4EC0-8A83-56E3C2293D76}" srcOrd="1" destOrd="1" presId="urn:microsoft.com/office/officeart/2005/8/layout/hProcess4"/>
    <dgm:cxn modelId="{784AAE4F-29CA-46EE-8EB4-9C011A989B2B}" type="presParOf" srcId="{4C5B5849-E910-4A9A-B1C5-76ABE469FFB8}" destId="{EEDDC549-5C52-4BF4-AE79-87A82759D4AB}" srcOrd="0" destOrd="0" presId="urn:microsoft.com/office/officeart/2005/8/layout/hProcess4"/>
    <dgm:cxn modelId="{C6A744A9-7740-4267-A4BC-B171EDE59F5C}" type="presParOf" srcId="{4C5B5849-E910-4A9A-B1C5-76ABE469FFB8}" destId="{7820DCD3-964D-4603-9099-B285A18F1F5A}" srcOrd="1" destOrd="0" presId="urn:microsoft.com/office/officeart/2005/8/layout/hProcess4"/>
    <dgm:cxn modelId="{3515BFA1-E992-4D18-A3CF-36DA4A82384B}" type="presParOf" srcId="{4C5B5849-E910-4A9A-B1C5-76ABE469FFB8}" destId="{C417AA5F-2090-40F0-9B00-C5206DB6B6A7}" srcOrd="2" destOrd="0" presId="urn:microsoft.com/office/officeart/2005/8/layout/hProcess4"/>
    <dgm:cxn modelId="{65AE944A-D3C6-454D-A81E-B0ADF84D3BC7}" type="presParOf" srcId="{C417AA5F-2090-40F0-9B00-C5206DB6B6A7}" destId="{8D7E3E0C-729F-4E8A-9FA9-0DF4F2F28793}" srcOrd="0" destOrd="0" presId="urn:microsoft.com/office/officeart/2005/8/layout/hProcess4"/>
    <dgm:cxn modelId="{E2CC2A49-2311-4AF6-BB46-EDB49149A975}" type="presParOf" srcId="{8D7E3E0C-729F-4E8A-9FA9-0DF4F2F28793}" destId="{9DA76EA7-7B73-4B4B-AFAF-998249310D97}" srcOrd="0" destOrd="0" presId="urn:microsoft.com/office/officeart/2005/8/layout/hProcess4"/>
    <dgm:cxn modelId="{13ECBAC5-6934-46E8-9E21-8A3F677A8D3E}" type="presParOf" srcId="{8D7E3E0C-729F-4E8A-9FA9-0DF4F2F28793}" destId="{A1A93311-A487-43C1-B61D-4CB04B4F93EE}" srcOrd="1" destOrd="0" presId="urn:microsoft.com/office/officeart/2005/8/layout/hProcess4"/>
    <dgm:cxn modelId="{E621B79A-3CBB-4F5E-BEE7-43A57F016F2F}" type="presParOf" srcId="{8D7E3E0C-729F-4E8A-9FA9-0DF4F2F28793}" destId="{ADAA34ED-01A8-4EC0-8A83-56E3C2293D76}" srcOrd="2" destOrd="0" presId="urn:microsoft.com/office/officeart/2005/8/layout/hProcess4"/>
    <dgm:cxn modelId="{A20977B8-61D7-4367-9418-6E3C257E84C9}" type="presParOf" srcId="{8D7E3E0C-729F-4E8A-9FA9-0DF4F2F28793}" destId="{C7536FBC-A415-431B-9BAC-176CB4F33B87}" srcOrd="3" destOrd="0" presId="urn:microsoft.com/office/officeart/2005/8/layout/hProcess4"/>
    <dgm:cxn modelId="{74AD055A-D513-4AC6-93F7-E188B0562B06}" type="presParOf" srcId="{8D7E3E0C-729F-4E8A-9FA9-0DF4F2F28793}" destId="{2CAC039B-2148-4AF9-88B4-2371A1B78A29}" srcOrd="4" destOrd="0" presId="urn:microsoft.com/office/officeart/2005/8/layout/hProcess4"/>
    <dgm:cxn modelId="{96714040-8BE2-4CAD-9DC6-EFFE65D1F576}" type="presParOf" srcId="{C417AA5F-2090-40F0-9B00-C5206DB6B6A7}" destId="{BCAA44C5-DBBC-4104-ADFD-246229BC2538}" srcOrd="1" destOrd="0" presId="urn:microsoft.com/office/officeart/2005/8/layout/hProcess4"/>
    <dgm:cxn modelId="{F9030B39-C8E6-4B47-B604-D7885E115368}" type="presParOf" srcId="{C417AA5F-2090-40F0-9B00-C5206DB6B6A7}" destId="{FB93B9B4-424A-401C-82CF-F53E9DCE34D2}" srcOrd="2" destOrd="0" presId="urn:microsoft.com/office/officeart/2005/8/layout/hProcess4"/>
    <dgm:cxn modelId="{6AB56BC5-7492-480E-943E-DBD908938D1A}" type="presParOf" srcId="{FB93B9B4-424A-401C-82CF-F53E9DCE34D2}" destId="{1080C981-1BFC-4AAC-9A9E-3DF822AA2743}" srcOrd="0" destOrd="0" presId="urn:microsoft.com/office/officeart/2005/8/layout/hProcess4"/>
    <dgm:cxn modelId="{191D4F87-10EB-495C-85CA-BAFF2B1091CA}" type="presParOf" srcId="{FB93B9B4-424A-401C-82CF-F53E9DCE34D2}" destId="{F3EF7E5D-51B5-4712-A9C1-212B2D31ACF4}" srcOrd="1" destOrd="0" presId="urn:microsoft.com/office/officeart/2005/8/layout/hProcess4"/>
    <dgm:cxn modelId="{5423E3EE-0F16-495B-8EF8-81659B3A2958}" type="presParOf" srcId="{FB93B9B4-424A-401C-82CF-F53E9DCE34D2}" destId="{9E64B9D9-4BE1-44A6-8AF9-C69CF53311A7}" srcOrd="2" destOrd="0" presId="urn:microsoft.com/office/officeart/2005/8/layout/hProcess4"/>
    <dgm:cxn modelId="{9FC4434E-77B3-4CAF-B96E-8EC3F665B60C}" type="presParOf" srcId="{FB93B9B4-424A-401C-82CF-F53E9DCE34D2}" destId="{6747E871-4446-44B3-A1EF-338EAE2A8FFE}" srcOrd="3" destOrd="0" presId="urn:microsoft.com/office/officeart/2005/8/layout/hProcess4"/>
    <dgm:cxn modelId="{57A05A15-17E4-4E56-B44A-6856FEC8CEFB}" type="presParOf" srcId="{FB93B9B4-424A-401C-82CF-F53E9DCE34D2}" destId="{FE87A118-FACE-465A-8B29-DA0C019355D9}" srcOrd="4" destOrd="0" presId="urn:microsoft.com/office/officeart/2005/8/layout/hProcess4"/>
    <dgm:cxn modelId="{55C4C261-D379-4887-AAF6-0443E02569D0}" type="presParOf" srcId="{C417AA5F-2090-40F0-9B00-C5206DB6B6A7}" destId="{9D109843-3EA0-4F10-BCDE-706B1B32B38E}" srcOrd="3" destOrd="0" presId="urn:microsoft.com/office/officeart/2005/8/layout/hProcess4"/>
    <dgm:cxn modelId="{11F5009C-1546-4C9F-B0E7-35FECD964D31}" type="presParOf" srcId="{C417AA5F-2090-40F0-9B00-C5206DB6B6A7}" destId="{AAACD596-DD4B-4CE4-9BAA-609BFB81D06B}" srcOrd="4" destOrd="0" presId="urn:microsoft.com/office/officeart/2005/8/layout/hProcess4"/>
    <dgm:cxn modelId="{D6307312-3EB0-4666-BD67-3FB65B004EAF}" type="presParOf" srcId="{AAACD596-DD4B-4CE4-9BAA-609BFB81D06B}" destId="{7F96D483-9773-40F1-95B1-8C7C06A9E232}" srcOrd="0" destOrd="0" presId="urn:microsoft.com/office/officeart/2005/8/layout/hProcess4"/>
    <dgm:cxn modelId="{217F556E-D9DB-4FCC-9735-4C7F601E2D5C}" type="presParOf" srcId="{AAACD596-DD4B-4CE4-9BAA-609BFB81D06B}" destId="{2EC3CBB8-ACB6-49A3-B2EC-FFBB7D7B4670}" srcOrd="1" destOrd="0" presId="urn:microsoft.com/office/officeart/2005/8/layout/hProcess4"/>
    <dgm:cxn modelId="{C2AC2AC8-E1CF-4F9A-BACB-CE7FD21EC2AF}" type="presParOf" srcId="{AAACD596-DD4B-4CE4-9BAA-609BFB81D06B}" destId="{1EF0AA35-588B-4BC7-B651-D595F5D3419B}" srcOrd="2" destOrd="0" presId="urn:microsoft.com/office/officeart/2005/8/layout/hProcess4"/>
    <dgm:cxn modelId="{45F40F32-2162-456B-BD77-087FFCC7374E}" type="presParOf" srcId="{AAACD596-DD4B-4CE4-9BAA-609BFB81D06B}" destId="{B7F32400-D389-4373-8DD2-8BEEBDCBBFD2}" srcOrd="3" destOrd="0" presId="urn:microsoft.com/office/officeart/2005/8/layout/hProcess4"/>
    <dgm:cxn modelId="{374A646F-2A03-40F5-A406-6DB91D4D99A9}" type="presParOf" srcId="{AAACD596-DD4B-4CE4-9BAA-609BFB81D06B}" destId="{CF75E959-86ED-44EC-9822-80D0F3AB427C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0F356C-9A78-468F-AF20-29192C8893E2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DC28DD-FA75-4CA7-AD3A-B2EA2A22147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1"/>
              </a:solidFill>
              <a:latin typeface="+mj-lt"/>
            </a:rPr>
            <a:t>В соответствии  с ФГОС  задачи  проекта решаются интегрированно в ходе освоения  образовательных областей </a:t>
          </a:r>
          <a:endParaRPr lang="ru-RU" sz="2000" dirty="0"/>
        </a:p>
      </dgm:t>
    </dgm:pt>
    <dgm:pt modelId="{D0EF5251-2BC9-4BFE-975C-E81C28E5BF2B}" type="parTrans" cxnId="{95A61019-9CEA-4041-B5E6-03F5A2B376D0}">
      <dgm:prSet/>
      <dgm:spPr/>
      <dgm:t>
        <a:bodyPr/>
        <a:lstStyle/>
        <a:p>
          <a:endParaRPr lang="ru-RU"/>
        </a:p>
      </dgm:t>
    </dgm:pt>
    <dgm:pt modelId="{E6869CA7-9FFD-4283-BCF7-C14975A42794}" type="sibTrans" cxnId="{95A61019-9CEA-4041-B5E6-03F5A2B376D0}">
      <dgm:prSet/>
      <dgm:spPr/>
      <dgm:t>
        <a:bodyPr/>
        <a:lstStyle/>
        <a:p>
          <a:endParaRPr lang="ru-RU"/>
        </a:p>
      </dgm:t>
    </dgm:pt>
    <dgm:pt modelId="{FBCC5B41-F7F1-4199-B523-771DBB727009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/>
            <a:t>социально‑коммуникативное развитие</a:t>
          </a:r>
          <a:endParaRPr lang="ru-RU" sz="600" b="1" dirty="0"/>
        </a:p>
      </dgm:t>
    </dgm:pt>
    <dgm:pt modelId="{07897625-8B5B-4149-928F-05BA6193BFE9}" type="parTrans" cxnId="{8FBE2C76-C64D-47C6-9ED2-25DAFF2F0EFB}">
      <dgm:prSet/>
      <dgm:spPr/>
      <dgm:t>
        <a:bodyPr/>
        <a:lstStyle/>
        <a:p>
          <a:endParaRPr lang="ru-RU"/>
        </a:p>
      </dgm:t>
    </dgm:pt>
    <dgm:pt modelId="{70200551-C29C-4D39-8A0E-6A9F2F65CB05}" type="sibTrans" cxnId="{8FBE2C76-C64D-47C6-9ED2-25DAFF2F0EFB}">
      <dgm:prSet/>
      <dgm:spPr/>
      <dgm:t>
        <a:bodyPr/>
        <a:lstStyle/>
        <a:p>
          <a:endParaRPr lang="ru-RU" dirty="0"/>
        </a:p>
      </dgm:t>
    </dgm:pt>
    <dgm:pt modelId="{57858878-40EF-4CD8-BB3E-C807A81D1E59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/>
            <a:t>познавательное развитие</a:t>
          </a:r>
          <a:endParaRPr lang="ru-RU" sz="600" b="1" dirty="0"/>
        </a:p>
      </dgm:t>
    </dgm:pt>
    <dgm:pt modelId="{59A4074E-C34F-4776-BCFA-6A0CA3E0FED2}" type="parTrans" cxnId="{F53F5A67-834C-490F-A26F-C117A13760AF}">
      <dgm:prSet/>
      <dgm:spPr/>
      <dgm:t>
        <a:bodyPr/>
        <a:lstStyle/>
        <a:p>
          <a:endParaRPr lang="ru-RU"/>
        </a:p>
      </dgm:t>
    </dgm:pt>
    <dgm:pt modelId="{14C85E1A-0A4D-42FE-BC3D-3A619C22C46F}" type="sibTrans" cxnId="{F53F5A67-834C-490F-A26F-C117A13760AF}">
      <dgm:prSet/>
      <dgm:spPr/>
      <dgm:t>
        <a:bodyPr/>
        <a:lstStyle/>
        <a:p>
          <a:endParaRPr lang="ru-RU" dirty="0"/>
        </a:p>
      </dgm:t>
    </dgm:pt>
    <dgm:pt modelId="{CBEDF841-45EF-41F8-A92B-369460DF410A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/>
            <a:t>речевое развитие</a:t>
          </a:r>
          <a:r>
            <a:rPr lang="ru-RU" sz="1600" dirty="0" smtClean="0"/>
            <a:t>;</a:t>
          </a:r>
          <a:endParaRPr lang="ru-RU" sz="1600" dirty="0"/>
        </a:p>
      </dgm:t>
    </dgm:pt>
    <dgm:pt modelId="{FB8E1C3A-76B2-42A0-877D-4CC98A5F8EB8}" type="parTrans" cxnId="{3375AC45-6C99-4911-B916-07E9ED3AF675}">
      <dgm:prSet/>
      <dgm:spPr/>
      <dgm:t>
        <a:bodyPr/>
        <a:lstStyle/>
        <a:p>
          <a:endParaRPr lang="ru-RU"/>
        </a:p>
      </dgm:t>
    </dgm:pt>
    <dgm:pt modelId="{D41DD39B-E3FF-4C10-8D60-CE4143F17E56}" type="sibTrans" cxnId="{3375AC45-6C99-4911-B916-07E9ED3AF675}">
      <dgm:prSet/>
      <dgm:spPr/>
      <dgm:t>
        <a:bodyPr/>
        <a:lstStyle/>
        <a:p>
          <a:endParaRPr lang="ru-RU" dirty="0"/>
        </a:p>
      </dgm:t>
    </dgm:pt>
    <dgm:pt modelId="{33577402-C9D7-4B9F-A9AF-E0F8F346CBC3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/>
            <a:t>физическое развитие</a:t>
          </a:r>
          <a:endParaRPr lang="ru-RU" sz="1600" b="1" dirty="0"/>
        </a:p>
      </dgm:t>
    </dgm:pt>
    <dgm:pt modelId="{61454A78-BFCD-43C3-8E5B-A782F7687E36}" type="parTrans" cxnId="{261EDD1E-59FF-4765-B8E5-F5A43CFFE6A0}">
      <dgm:prSet/>
      <dgm:spPr/>
      <dgm:t>
        <a:bodyPr/>
        <a:lstStyle/>
        <a:p>
          <a:endParaRPr lang="ru-RU"/>
        </a:p>
      </dgm:t>
    </dgm:pt>
    <dgm:pt modelId="{7B0DF843-472C-47E9-9DC3-95C7F54F8099}" type="sibTrans" cxnId="{261EDD1E-59FF-4765-B8E5-F5A43CFFE6A0}">
      <dgm:prSet/>
      <dgm:spPr/>
      <dgm:t>
        <a:bodyPr/>
        <a:lstStyle/>
        <a:p>
          <a:endParaRPr lang="ru-RU" dirty="0"/>
        </a:p>
      </dgm:t>
    </dgm:pt>
    <dgm:pt modelId="{92820290-C0A5-4BD4-AD75-46FC35FA91E1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/>
            <a:t> художественно‑эстетическое развитие</a:t>
          </a:r>
        </a:p>
      </dgm:t>
    </dgm:pt>
    <dgm:pt modelId="{2D5C2AB2-731B-4CC5-ACAA-89157A24A254}" type="parTrans" cxnId="{7D2C0174-593D-49CF-89C2-79554BA98D0A}">
      <dgm:prSet/>
      <dgm:spPr/>
      <dgm:t>
        <a:bodyPr/>
        <a:lstStyle/>
        <a:p>
          <a:endParaRPr lang="ru-RU"/>
        </a:p>
      </dgm:t>
    </dgm:pt>
    <dgm:pt modelId="{FF4A7F3E-5056-4CC4-B1BE-A44CBDE679C1}" type="sibTrans" cxnId="{7D2C0174-593D-49CF-89C2-79554BA98D0A}">
      <dgm:prSet/>
      <dgm:spPr/>
      <dgm:t>
        <a:bodyPr/>
        <a:lstStyle/>
        <a:p>
          <a:endParaRPr lang="ru-RU"/>
        </a:p>
      </dgm:t>
    </dgm:pt>
    <dgm:pt modelId="{F12A39C0-F6D1-45D9-9BD9-01A32FF3F619}">
      <dgm:prSet custT="1"/>
      <dgm:spPr/>
      <dgm:t>
        <a:bodyPr/>
        <a:lstStyle/>
        <a:p>
          <a:endParaRPr lang="ru-RU" sz="1600" dirty="0" smtClean="0"/>
        </a:p>
      </dgm:t>
    </dgm:pt>
    <dgm:pt modelId="{E1996598-FC83-416C-9C6E-A84DF0FD6DE0}" type="parTrans" cxnId="{EDC22273-923D-4F25-B8BC-C2F4E03C1451}">
      <dgm:prSet/>
      <dgm:spPr/>
      <dgm:t>
        <a:bodyPr/>
        <a:lstStyle/>
        <a:p>
          <a:endParaRPr lang="ru-RU"/>
        </a:p>
      </dgm:t>
    </dgm:pt>
    <dgm:pt modelId="{71C9DEEA-024E-43DB-9614-A51F376618C4}" type="sibTrans" cxnId="{EDC22273-923D-4F25-B8BC-C2F4E03C1451}">
      <dgm:prSet/>
      <dgm:spPr/>
      <dgm:t>
        <a:bodyPr/>
        <a:lstStyle/>
        <a:p>
          <a:endParaRPr lang="ru-RU"/>
        </a:p>
      </dgm:t>
    </dgm:pt>
    <dgm:pt modelId="{5990D14E-7D23-43ED-A452-AFCA091E47C3}">
      <dgm:prSet custT="1"/>
      <dgm:spPr/>
      <dgm:t>
        <a:bodyPr/>
        <a:lstStyle/>
        <a:p>
          <a:endParaRPr lang="ru-RU"/>
        </a:p>
      </dgm:t>
    </dgm:pt>
    <dgm:pt modelId="{038A34C1-D8E4-4237-BC86-80678D10A3B3}" type="parTrans" cxnId="{BF6A55A2-920C-4074-8AF5-03A42D3DC1CF}">
      <dgm:prSet/>
      <dgm:spPr/>
      <dgm:t>
        <a:bodyPr/>
        <a:lstStyle/>
        <a:p>
          <a:endParaRPr lang="ru-RU"/>
        </a:p>
      </dgm:t>
    </dgm:pt>
    <dgm:pt modelId="{E4CAA611-5DF5-4F6B-A6B1-64C60CE2A4CD}" type="sibTrans" cxnId="{BF6A55A2-920C-4074-8AF5-03A42D3DC1CF}">
      <dgm:prSet/>
      <dgm:spPr/>
      <dgm:t>
        <a:bodyPr/>
        <a:lstStyle/>
        <a:p>
          <a:endParaRPr lang="ru-RU"/>
        </a:p>
      </dgm:t>
    </dgm:pt>
    <dgm:pt modelId="{C4955597-48DC-4CCB-8059-0F379AA0C750}" type="pres">
      <dgm:prSet presAssocID="{BE0F356C-9A78-468F-AF20-29192C8893E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83C875-626F-475E-96CC-A31D5BEECF0B}" type="pres">
      <dgm:prSet presAssocID="{C5DC28DD-FA75-4CA7-AD3A-B2EA2A221477}" presName="centerShape" presStyleLbl="node0" presStyleIdx="0" presStyleCnt="1" custScaleX="342438" custScaleY="240594" custLinFactNeighborX="-99" custLinFactNeighborY="1637"/>
      <dgm:spPr/>
      <dgm:t>
        <a:bodyPr/>
        <a:lstStyle/>
        <a:p>
          <a:endParaRPr lang="ru-RU"/>
        </a:p>
      </dgm:t>
    </dgm:pt>
    <dgm:pt modelId="{0201BA11-6380-43D1-969F-44C6B8F845F0}" type="pres">
      <dgm:prSet presAssocID="{FBCC5B41-F7F1-4199-B523-771DBB727009}" presName="node" presStyleLbl="node1" presStyleIdx="0" presStyleCnt="5" custScaleX="201459" custRadScaleRad="90527" custRadScaleInc="39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B64BC7-C564-4009-A25E-BFE09210EDB3}" type="pres">
      <dgm:prSet presAssocID="{FBCC5B41-F7F1-4199-B523-771DBB727009}" presName="dummy" presStyleCnt="0"/>
      <dgm:spPr/>
    </dgm:pt>
    <dgm:pt modelId="{4A796FC4-0828-4682-A3C8-97491A7B79A2}" type="pres">
      <dgm:prSet presAssocID="{70200551-C29C-4D39-8A0E-6A9F2F65CB05}" presName="sibTrans" presStyleLbl="sibTrans2D1" presStyleIdx="0" presStyleCnt="5"/>
      <dgm:spPr/>
      <dgm:t>
        <a:bodyPr/>
        <a:lstStyle/>
        <a:p>
          <a:endParaRPr lang="ru-RU"/>
        </a:p>
      </dgm:t>
    </dgm:pt>
    <dgm:pt modelId="{1DA9FBA2-62F1-470B-B1ED-445ECC443B6C}" type="pres">
      <dgm:prSet presAssocID="{57858878-40EF-4CD8-BB3E-C807A81D1E59}" presName="node" presStyleLbl="node1" presStyleIdx="1" presStyleCnt="5" custScaleX="237015" custRadScaleRad="149257" custRadScaleInc="-193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DF1DF6-3293-49F9-B69B-477BA871A5BE}" type="pres">
      <dgm:prSet presAssocID="{57858878-40EF-4CD8-BB3E-C807A81D1E59}" presName="dummy" presStyleCnt="0"/>
      <dgm:spPr/>
    </dgm:pt>
    <dgm:pt modelId="{F68278F6-5C73-4498-A80A-679C7180E7FF}" type="pres">
      <dgm:prSet presAssocID="{14C85E1A-0A4D-42FE-BC3D-3A619C22C46F}" presName="sibTrans" presStyleLbl="sibTrans2D1" presStyleIdx="1" presStyleCnt="5" custScaleX="103101" custScaleY="136030"/>
      <dgm:spPr/>
      <dgm:t>
        <a:bodyPr/>
        <a:lstStyle/>
        <a:p>
          <a:endParaRPr lang="ru-RU"/>
        </a:p>
      </dgm:t>
    </dgm:pt>
    <dgm:pt modelId="{2F6CCBB9-65E0-4BE0-BB4F-7B5542760979}" type="pres">
      <dgm:prSet presAssocID="{CBEDF841-45EF-41F8-A92B-369460DF410A}" presName="node" presStyleLbl="node1" presStyleIdx="2" presStyleCnt="5" custScaleX="236053" custScaleY="79723" custRadScaleRad="133875" custRadScaleInc="-1010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E39E1-99C6-4C8D-836D-1CEECF028D40}" type="pres">
      <dgm:prSet presAssocID="{CBEDF841-45EF-41F8-A92B-369460DF410A}" presName="dummy" presStyleCnt="0"/>
      <dgm:spPr/>
    </dgm:pt>
    <dgm:pt modelId="{624BCEBB-7F45-4214-81E6-8F0393957E6A}" type="pres">
      <dgm:prSet presAssocID="{D41DD39B-E3FF-4C10-8D60-CE4143F17E56}" presName="sibTrans" presStyleLbl="sibTrans2D1" presStyleIdx="2" presStyleCnt="5" custScaleX="71141" custScaleY="86805" custLinFactNeighborX="513" custLinFactNeighborY="-22439"/>
      <dgm:spPr/>
      <dgm:t>
        <a:bodyPr/>
        <a:lstStyle/>
        <a:p>
          <a:endParaRPr lang="ru-RU"/>
        </a:p>
      </dgm:t>
    </dgm:pt>
    <dgm:pt modelId="{6E048E05-17CB-4141-B971-83B40F8BC934}" type="pres">
      <dgm:prSet presAssocID="{92820290-C0A5-4BD4-AD75-46FC35FA91E1}" presName="node" presStyleLbl="node1" presStyleIdx="3" presStyleCnt="5" custScaleX="292089" custScaleY="89995" custRadScaleRad="127490" custRadScaleInc="940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4ACC0F-D6C1-4976-8290-B8278C4A5F03}" type="pres">
      <dgm:prSet presAssocID="{92820290-C0A5-4BD4-AD75-46FC35FA91E1}" presName="dummy" presStyleCnt="0"/>
      <dgm:spPr/>
    </dgm:pt>
    <dgm:pt modelId="{897062CF-FD90-488F-9149-D75895847514}" type="pres">
      <dgm:prSet presAssocID="{FF4A7F3E-5056-4CC4-B1BE-A44CBDE679C1}" presName="sibTrans" presStyleLbl="sibTrans2D1" presStyleIdx="3" presStyleCnt="5"/>
      <dgm:spPr/>
      <dgm:t>
        <a:bodyPr/>
        <a:lstStyle/>
        <a:p>
          <a:endParaRPr lang="ru-RU"/>
        </a:p>
      </dgm:t>
    </dgm:pt>
    <dgm:pt modelId="{2150D988-6B21-41B4-95DA-1D892E7154B4}" type="pres">
      <dgm:prSet presAssocID="{33577402-C9D7-4B9F-A9AF-E0F8F346CBC3}" presName="node" presStyleLbl="node1" presStyleIdx="4" presStyleCnt="5" custScaleX="227933" custScaleY="73559" custRadScaleRad="139268" custRadScaleInc="239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D2D51C-E646-472A-91E5-965D48614E58}" type="pres">
      <dgm:prSet presAssocID="{33577402-C9D7-4B9F-A9AF-E0F8F346CBC3}" presName="dummy" presStyleCnt="0"/>
      <dgm:spPr/>
    </dgm:pt>
    <dgm:pt modelId="{EF42F334-3BED-49B5-90D6-04D0B89F88C3}" type="pres">
      <dgm:prSet presAssocID="{7B0DF843-472C-47E9-9DC3-95C7F54F8099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2C3E9C6A-FC52-492E-BB3E-61E6DA2D0618}" type="presOf" srcId="{C5DC28DD-FA75-4CA7-AD3A-B2EA2A221477}" destId="{EE83C875-626F-475E-96CC-A31D5BEECF0B}" srcOrd="0" destOrd="0" presId="urn:microsoft.com/office/officeart/2005/8/layout/radial6"/>
    <dgm:cxn modelId="{5B4F154B-EE92-4270-9F89-8A0919B29924}" type="presOf" srcId="{D41DD39B-E3FF-4C10-8D60-CE4143F17E56}" destId="{624BCEBB-7F45-4214-81E6-8F0393957E6A}" srcOrd="0" destOrd="0" presId="urn:microsoft.com/office/officeart/2005/8/layout/radial6"/>
    <dgm:cxn modelId="{7D2C0174-593D-49CF-89C2-79554BA98D0A}" srcId="{C5DC28DD-FA75-4CA7-AD3A-B2EA2A221477}" destId="{92820290-C0A5-4BD4-AD75-46FC35FA91E1}" srcOrd="3" destOrd="0" parTransId="{2D5C2AB2-731B-4CC5-ACAA-89157A24A254}" sibTransId="{FF4A7F3E-5056-4CC4-B1BE-A44CBDE679C1}"/>
    <dgm:cxn modelId="{C895B688-51E9-4A47-9811-AC352704DC8F}" type="presOf" srcId="{FBCC5B41-F7F1-4199-B523-771DBB727009}" destId="{0201BA11-6380-43D1-969F-44C6B8F845F0}" srcOrd="0" destOrd="0" presId="urn:microsoft.com/office/officeart/2005/8/layout/radial6"/>
    <dgm:cxn modelId="{4BCC8765-A0F2-4089-AD15-AF2610643048}" type="presOf" srcId="{7B0DF843-472C-47E9-9DC3-95C7F54F8099}" destId="{EF42F334-3BED-49B5-90D6-04D0B89F88C3}" srcOrd="0" destOrd="0" presId="urn:microsoft.com/office/officeart/2005/8/layout/radial6"/>
    <dgm:cxn modelId="{EF0FF142-E6CA-4AE2-958E-ECC568A84D4C}" type="presOf" srcId="{14C85E1A-0A4D-42FE-BC3D-3A619C22C46F}" destId="{F68278F6-5C73-4498-A80A-679C7180E7FF}" srcOrd="0" destOrd="0" presId="urn:microsoft.com/office/officeart/2005/8/layout/radial6"/>
    <dgm:cxn modelId="{B0C9489B-5FD5-4389-81E4-9A5E6BBF15FE}" type="presOf" srcId="{57858878-40EF-4CD8-BB3E-C807A81D1E59}" destId="{1DA9FBA2-62F1-470B-B1ED-445ECC443B6C}" srcOrd="0" destOrd="0" presId="urn:microsoft.com/office/officeart/2005/8/layout/radial6"/>
    <dgm:cxn modelId="{98946F52-F823-4D37-86B6-3F9CD995392B}" type="presOf" srcId="{92820290-C0A5-4BD4-AD75-46FC35FA91E1}" destId="{6E048E05-17CB-4141-B971-83B40F8BC934}" srcOrd="0" destOrd="0" presId="urn:microsoft.com/office/officeart/2005/8/layout/radial6"/>
    <dgm:cxn modelId="{104EEEA2-EEC8-460A-9834-4CBD6346166F}" type="presOf" srcId="{BE0F356C-9A78-468F-AF20-29192C8893E2}" destId="{C4955597-48DC-4CCB-8059-0F379AA0C750}" srcOrd="0" destOrd="0" presId="urn:microsoft.com/office/officeart/2005/8/layout/radial6"/>
    <dgm:cxn modelId="{95A61019-9CEA-4041-B5E6-03F5A2B376D0}" srcId="{BE0F356C-9A78-468F-AF20-29192C8893E2}" destId="{C5DC28DD-FA75-4CA7-AD3A-B2EA2A221477}" srcOrd="0" destOrd="0" parTransId="{D0EF5251-2BC9-4BFE-975C-E81C28E5BF2B}" sibTransId="{E6869CA7-9FFD-4283-BCF7-C14975A42794}"/>
    <dgm:cxn modelId="{261EDD1E-59FF-4765-B8E5-F5A43CFFE6A0}" srcId="{C5DC28DD-FA75-4CA7-AD3A-B2EA2A221477}" destId="{33577402-C9D7-4B9F-A9AF-E0F8F346CBC3}" srcOrd="4" destOrd="0" parTransId="{61454A78-BFCD-43C3-8E5B-A782F7687E36}" sibTransId="{7B0DF843-472C-47E9-9DC3-95C7F54F8099}"/>
    <dgm:cxn modelId="{756DD226-C209-4B82-8CE9-9AA4CEC010F7}" type="presOf" srcId="{33577402-C9D7-4B9F-A9AF-E0F8F346CBC3}" destId="{2150D988-6B21-41B4-95DA-1D892E7154B4}" srcOrd="0" destOrd="0" presId="urn:microsoft.com/office/officeart/2005/8/layout/radial6"/>
    <dgm:cxn modelId="{E78243FB-4608-4093-A1EC-5447E9B73098}" type="presOf" srcId="{FF4A7F3E-5056-4CC4-B1BE-A44CBDE679C1}" destId="{897062CF-FD90-488F-9149-D75895847514}" srcOrd="0" destOrd="0" presId="urn:microsoft.com/office/officeart/2005/8/layout/radial6"/>
    <dgm:cxn modelId="{F53F5A67-834C-490F-A26F-C117A13760AF}" srcId="{C5DC28DD-FA75-4CA7-AD3A-B2EA2A221477}" destId="{57858878-40EF-4CD8-BB3E-C807A81D1E59}" srcOrd="1" destOrd="0" parTransId="{59A4074E-C34F-4776-BCFA-6A0CA3E0FED2}" sibTransId="{14C85E1A-0A4D-42FE-BC3D-3A619C22C46F}"/>
    <dgm:cxn modelId="{EDC22273-923D-4F25-B8BC-C2F4E03C1451}" srcId="{BE0F356C-9A78-468F-AF20-29192C8893E2}" destId="{F12A39C0-F6D1-45D9-9BD9-01A32FF3F619}" srcOrd="1" destOrd="0" parTransId="{E1996598-FC83-416C-9C6E-A84DF0FD6DE0}" sibTransId="{71C9DEEA-024E-43DB-9614-A51F376618C4}"/>
    <dgm:cxn modelId="{BF6A55A2-920C-4074-8AF5-03A42D3DC1CF}" srcId="{F12A39C0-F6D1-45D9-9BD9-01A32FF3F619}" destId="{5990D14E-7D23-43ED-A452-AFCA091E47C3}" srcOrd="0" destOrd="0" parTransId="{038A34C1-D8E4-4237-BC86-80678D10A3B3}" sibTransId="{E4CAA611-5DF5-4F6B-A6B1-64C60CE2A4CD}"/>
    <dgm:cxn modelId="{8FBE2C76-C64D-47C6-9ED2-25DAFF2F0EFB}" srcId="{C5DC28DD-FA75-4CA7-AD3A-B2EA2A221477}" destId="{FBCC5B41-F7F1-4199-B523-771DBB727009}" srcOrd="0" destOrd="0" parTransId="{07897625-8B5B-4149-928F-05BA6193BFE9}" sibTransId="{70200551-C29C-4D39-8A0E-6A9F2F65CB05}"/>
    <dgm:cxn modelId="{3375AC45-6C99-4911-B916-07E9ED3AF675}" srcId="{C5DC28DD-FA75-4CA7-AD3A-B2EA2A221477}" destId="{CBEDF841-45EF-41F8-A92B-369460DF410A}" srcOrd="2" destOrd="0" parTransId="{FB8E1C3A-76B2-42A0-877D-4CC98A5F8EB8}" sibTransId="{D41DD39B-E3FF-4C10-8D60-CE4143F17E56}"/>
    <dgm:cxn modelId="{FD23C402-2E2F-4F0B-8BE8-BBD771BBDD97}" type="presOf" srcId="{70200551-C29C-4D39-8A0E-6A9F2F65CB05}" destId="{4A796FC4-0828-4682-A3C8-97491A7B79A2}" srcOrd="0" destOrd="0" presId="urn:microsoft.com/office/officeart/2005/8/layout/radial6"/>
    <dgm:cxn modelId="{DF42007A-4FA4-4AF9-A767-E8622BDE18AD}" type="presOf" srcId="{CBEDF841-45EF-41F8-A92B-369460DF410A}" destId="{2F6CCBB9-65E0-4BE0-BB4F-7B5542760979}" srcOrd="0" destOrd="0" presId="urn:microsoft.com/office/officeart/2005/8/layout/radial6"/>
    <dgm:cxn modelId="{A74B4803-0BA0-4315-B921-30D0D882796F}" type="presParOf" srcId="{C4955597-48DC-4CCB-8059-0F379AA0C750}" destId="{EE83C875-626F-475E-96CC-A31D5BEECF0B}" srcOrd="0" destOrd="0" presId="urn:microsoft.com/office/officeart/2005/8/layout/radial6"/>
    <dgm:cxn modelId="{BB6EFD2D-D87A-40F0-8148-E1DB75F19445}" type="presParOf" srcId="{C4955597-48DC-4CCB-8059-0F379AA0C750}" destId="{0201BA11-6380-43D1-969F-44C6B8F845F0}" srcOrd="1" destOrd="0" presId="urn:microsoft.com/office/officeart/2005/8/layout/radial6"/>
    <dgm:cxn modelId="{21F53634-B276-46E5-98C4-905C53334A86}" type="presParOf" srcId="{C4955597-48DC-4CCB-8059-0F379AA0C750}" destId="{22B64BC7-C564-4009-A25E-BFE09210EDB3}" srcOrd="2" destOrd="0" presId="urn:microsoft.com/office/officeart/2005/8/layout/radial6"/>
    <dgm:cxn modelId="{80637E0F-0043-4B51-A8C1-2C1678B06C23}" type="presParOf" srcId="{C4955597-48DC-4CCB-8059-0F379AA0C750}" destId="{4A796FC4-0828-4682-A3C8-97491A7B79A2}" srcOrd="3" destOrd="0" presId="urn:microsoft.com/office/officeart/2005/8/layout/radial6"/>
    <dgm:cxn modelId="{1793D986-D208-4CF9-A747-F43DEF6A3948}" type="presParOf" srcId="{C4955597-48DC-4CCB-8059-0F379AA0C750}" destId="{1DA9FBA2-62F1-470B-B1ED-445ECC443B6C}" srcOrd="4" destOrd="0" presId="urn:microsoft.com/office/officeart/2005/8/layout/radial6"/>
    <dgm:cxn modelId="{3EBB5F5A-8A70-4A49-B17A-397691014D58}" type="presParOf" srcId="{C4955597-48DC-4CCB-8059-0F379AA0C750}" destId="{16DF1DF6-3293-49F9-B69B-477BA871A5BE}" srcOrd="5" destOrd="0" presId="urn:microsoft.com/office/officeart/2005/8/layout/radial6"/>
    <dgm:cxn modelId="{3A0A3AC4-DD8F-49D7-A44C-294E730F5172}" type="presParOf" srcId="{C4955597-48DC-4CCB-8059-0F379AA0C750}" destId="{F68278F6-5C73-4498-A80A-679C7180E7FF}" srcOrd="6" destOrd="0" presId="urn:microsoft.com/office/officeart/2005/8/layout/radial6"/>
    <dgm:cxn modelId="{C6BE5D9D-5D70-41BD-8254-82A3BDAB0A55}" type="presParOf" srcId="{C4955597-48DC-4CCB-8059-0F379AA0C750}" destId="{2F6CCBB9-65E0-4BE0-BB4F-7B5542760979}" srcOrd="7" destOrd="0" presId="urn:microsoft.com/office/officeart/2005/8/layout/radial6"/>
    <dgm:cxn modelId="{0056183D-01CD-43A4-AAF1-E99E9AD803FA}" type="presParOf" srcId="{C4955597-48DC-4CCB-8059-0F379AA0C750}" destId="{9DEE39E1-99C6-4C8D-836D-1CEECF028D40}" srcOrd="8" destOrd="0" presId="urn:microsoft.com/office/officeart/2005/8/layout/radial6"/>
    <dgm:cxn modelId="{207F3D8E-1C6F-43FD-98F4-CAB8E0302DD9}" type="presParOf" srcId="{C4955597-48DC-4CCB-8059-0F379AA0C750}" destId="{624BCEBB-7F45-4214-81E6-8F0393957E6A}" srcOrd="9" destOrd="0" presId="urn:microsoft.com/office/officeart/2005/8/layout/radial6"/>
    <dgm:cxn modelId="{9DF1FB59-756A-443E-8932-79D740229B28}" type="presParOf" srcId="{C4955597-48DC-4CCB-8059-0F379AA0C750}" destId="{6E048E05-17CB-4141-B971-83B40F8BC934}" srcOrd="10" destOrd="0" presId="urn:microsoft.com/office/officeart/2005/8/layout/radial6"/>
    <dgm:cxn modelId="{7AC92029-3ADF-4D99-90F9-2572F3F09E66}" type="presParOf" srcId="{C4955597-48DC-4CCB-8059-0F379AA0C750}" destId="{C24ACC0F-D6C1-4976-8290-B8278C4A5F03}" srcOrd="11" destOrd="0" presId="urn:microsoft.com/office/officeart/2005/8/layout/radial6"/>
    <dgm:cxn modelId="{6DD21413-21D9-4838-9BBA-2D554F78D374}" type="presParOf" srcId="{C4955597-48DC-4CCB-8059-0F379AA0C750}" destId="{897062CF-FD90-488F-9149-D75895847514}" srcOrd="12" destOrd="0" presId="urn:microsoft.com/office/officeart/2005/8/layout/radial6"/>
    <dgm:cxn modelId="{E2C925E1-142E-4F5B-B449-A861EAFD253B}" type="presParOf" srcId="{C4955597-48DC-4CCB-8059-0F379AA0C750}" destId="{2150D988-6B21-41B4-95DA-1D892E7154B4}" srcOrd="13" destOrd="0" presId="urn:microsoft.com/office/officeart/2005/8/layout/radial6"/>
    <dgm:cxn modelId="{F32D9D12-AA16-4A9F-B960-FC0566D78123}" type="presParOf" srcId="{C4955597-48DC-4CCB-8059-0F379AA0C750}" destId="{73D2D51C-E646-472A-91E5-965D48614E58}" srcOrd="14" destOrd="0" presId="urn:microsoft.com/office/officeart/2005/8/layout/radial6"/>
    <dgm:cxn modelId="{C226F872-C6CF-4FAE-8D09-F04EA0B0F0D7}" type="presParOf" srcId="{C4955597-48DC-4CCB-8059-0F379AA0C750}" destId="{EF42F334-3BED-49B5-90D6-04D0B89F88C3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B68186-A1AD-462A-BF4E-2A06C274C076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37157C-B4D8-4A6C-9862-56162ACD5BFC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Педагогическая игра обладает существенным признаками </a:t>
          </a:r>
          <a:endParaRPr lang="ru-RU" dirty="0"/>
        </a:p>
      </dgm:t>
    </dgm:pt>
    <dgm:pt modelId="{19BCA08C-F092-4A10-837A-8FBC002914EC}" type="parTrans" cxnId="{14B80EA8-03BE-49D0-9CA6-24B76DDA9817}">
      <dgm:prSet/>
      <dgm:spPr/>
      <dgm:t>
        <a:bodyPr/>
        <a:lstStyle/>
        <a:p>
          <a:endParaRPr lang="ru-RU"/>
        </a:p>
      </dgm:t>
    </dgm:pt>
    <dgm:pt modelId="{8556A580-C3B7-49BC-9123-AF9125434A4F}" type="sibTrans" cxnId="{14B80EA8-03BE-49D0-9CA6-24B76DDA9817}">
      <dgm:prSet/>
      <dgm:spPr/>
      <dgm:t>
        <a:bodyPr/>
        <a:lstStyle/>
        <a:p>
          <a:endParaRPr lang="ru-RU"/>
        </a:p>
      </dgm:t>
    </dgm:pt>
    <dgm:pt modelId="{4D2C04B5-89AF-4C79-A54E-93474B5C8A81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четко поставленной целью обучения </a:t>
          </a:r>
          <a:endParaRPr lang="ru-RU" dirty="0"/>
        </a:p>
      </dgm:t>
    </dgm:pt>
    <dgm:pt modelId="{4753F668-7240-4FCA-B573-32EA783BD9A9}" type="parTrans" cxnId="{5552D451-D5E7-4B48-AE7C-21CA46F6F2F8}">
      <dgm:prSet/>
      <dgm:spPr/>
      <dgm:t>
        <a:bodyPr/>
        <a:lstStyle/>
        <a:p>
          <a:endParaRPr lang="ru-RU"/>
        </a:p>
      </dgm:t>
    </dgm:pt>
    <dgm:pt modelId="{139360AA-A0B4-44D6-B8D9-A89C5A3A48A0}" type="sibTrans" cxnId="{5552D451-D5E7-4B48-AE7C-21CA46F6F2F8}">
      <dgm:prSet/>
      <dgm:spPr/>
      <dgm:t>
        <a:bodyPr/>
        <a:lstStyle/>
        <a:p>
          <a:endParaRPr lang="ru-RU"/>
        </a:p>
      </dgm:t>
    </dgm:pt>
    <dgm:pt modelId="{2599C067-3897-4E80-9A5F-E1070D83F16F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соответствующим ей педагогическими результатами, которые могут быть обоснованы, выделены в явном виде и характеризуются учебно-познавательной направленностью.</a:t>
          </a:r>
          <a:endParaRPr lang="ru-RU" dirty="0"/>
        </a:p>
      </dgm:t>
    </dgm:pt>
    <dgm:pt modelId="{22255A11-1720-4E0B-BD29-190517D3E087}" type="parTrans" cxnId="{C7B34D32-27E4-49F9-8DED-BC939DCAB0D5}">
      <dgm:prSet/>
      <dgm:spPr/>
      <dgm:t>
        <a:bodyPr/>
        <a:lstStyle/>
        <a:p>
          <a:endParaRPr lang="ru-RU"/>
        </a:p>
      </dgm:t>
    </dgm:pt>
    <dgm:pt modelId="{0B79D92E-959D-4261-A3F8-1B043C25D0D4}" type="sibTrans" cxnId="{C7B34D32-27E4-49F9-8DED-BC939DCAB0D5}">
      <dgm:prSet/>
      <dgm:spPr/>
      <dgm:t>
        <a:bodyPr/>
        <a:lstStyle/>
        <a:p>
          <a:endParaRPr lang="ru-RU"/>
        </a:p>
      </dgm:t>
    </dgm:pt>
    <dgm:pt modelId="{6F430E57-BB8E-4457-A532-62F15D57717A}">
      <dgm:prSet phldrT="[Текст]"/>
      <dgm:spPr/>
      <dgm:t>
        <a:bodyPr/>
        <a:lstStyle/>
        <a:p>
          <a:endParaRPr lang="ru-RU" dirty="0">
            <a:solidFill>
              <a:schemeClr val="accent6">
                <a:lumMod val="75000"/>
              </a:schemeClr>
            </a:solidFill>
          </a:endParaRPr>
        </a:p>
      </dgm:t>
    </dgm:pt>
    <dgm:pt modelId="{10B1AFC9-245C-4152-94C8-AE283481AE02}" type="parTrans" cxnId="{F3C0AD69-624D-4D2F-A132-FC1B5BF15376}">
      <dgm:prSet/>
      <dgm:spPr/>
      <dgm:t>
        <a:bodyPr/>
        <a:lstStyle/>
        <a:p>
          <a:endParaRPr lang="ru-RU"/>
        </a:p>
      </dgm:t>
    </dgm:pt>
    <dgm:pt modelId="{591D0155-2B3A-4D3E-B1F1-9BE5E5FC49E7}" type="sibTrans" cxnId="{F3C0AD69-624D-4D2F-A132-FC1B5BF15376}">
      <dgm:prSet/>
      <dgm:spPr/>
      <dgm:t>
        <a:bodyPr/>
        <a:lstStyle/>
        <a:p>
          <a:endParaRPr lang="ru-RU"/>
        </a:p>
      </dgm:t>
    </dgm:pt>
    <dgm:pt modelId="{9B42F0B0-350A-409E-B315-F22423E9DF05}">
      <dgm:prSet/>
      <dgm:spPr/>
      <dgm:t>
        <a:bodyPr/>
        <a:lstStyle/>
        <a:p>
          <a:endParaRPr lang="ru-RU" dirty="0"/>
        </a:p>
      </dgm:t>
    </dgm:pt>
    <dgm:pt modelId="{8E211364-58DC-4293-9947-1D69AEFB27A4}" type="parTrans" cxnId="{D2A71E3E-888D-470F-9666-86B758495E83}">
      <dgm:prSet/>
      <dgm:spPr/>
      <dgm:t>
        <a:bodyPr/>
        <a:lstStyle/>
        <a:p>
          <a:endParaRPr lang="ru-RU"/>
        </a:p>
      </dgm:t>
    </dgm:pt>
    <dgm:pt modelId="{5A70215C-F1A5-480F-993B-0D9F4081070C}" type="sibTrans" cxnId="{D2A71E3E-888D-470F-9666-86B758495E83}">
      <dgm:prSet/>
      <dgm:spPr/>
      <dgm:t>
        <a:bodyPr/>
        <a:lstStyle/>
        <a:p>
          <a:endParaRPr lang="ru-RU"/>
        </a:p>
      </dgm:t>
    </dgm:pt>
    <dgm:pt modelId="{B4DAF92B-3D0A-4E5A-BC5A-CBDC3E1EF8E3}" type="pres">
      <dgm:prSet presAssocID="{48B68186-A1AD-462A-BF4E-2A06C274C07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9FDD69-2D92-4757-8DCA-4DA599D723D2}" type="pres">
      <dgm:prSet presAssocID="{FF37157C-B4D8-4A6C-9862-56162ACD5BFC}" presName="roof" presStyleLbl="dkBgShp" presStyleIdx="0" presStyleCnt="2" custScaleY="81211" custLinFactNeighborY="3850"/>
      <dgm:spPr/>
      <dgm:t>
        <a:bodyPr/>
        <a:lstStyle/>
        <a:p>
          <a:endParaRPr lang="ru-RU"/>
        </a:p>
      </dgm:t>
    </dgm:pt>
    <dgm:pt modelId="{6D63C102-48C3-4E34-839E-4A750D71F2D9}" type="pres">
      <dgm:prSet presAssocID="{FF37157C-B4D8-4A6C-9862-56162ACD5BFC}" presName="pillars" presStyleCnt="0"/>
      <dgm:spPr/>
    </dgm:pt>
    <dgm:pt modelId="{9B134C9D-6255-4EF1-82E6-B4DC6B1D11FD}" type="pres">
      <dgm:prSet presAssocID="{FF37157C-B4D8-4A6C-9862-56162ACD5BFC}" presName="pillar1" presStyleLbl="node1" presStyleIdx="0" presStyleCnt="2" custScaleX="47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EB35E8-479F-46A1-81DB-8BADB92C481A}" type="pres">
      <dgm:prSet presAssocID="{2599C067-3897-4E80-9A5F-E1070D83F16F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F4730D-92F7-4136-A44B-7FAFAB1B68F6}" type="pres">
      <dgm:prSet presAssocID="{FF37157C-B4D8-4A6C-9862-56162ACD5BFC}" presName="base" presStyleLbl="dkBgShp" presStyleIdx="1" presStyleCnt="2"/>
      <dgm:spPr/>
    </dgm:pt>
  </dgm:ptLst>
  <dgm:cxnLst>
    <dgm:cxn modelId="{5552D451-D5E7-4B48-AE7C-21CA46F6F2F8}" srcId="{FF37157C-B4D8-4A6C-9862-56162ACD5BFC}" destId="{4D2C04B5-89AF-4C79-A54E-93474B5C8A81}" srcOrd="0" destOrd="0" parTransId="{4753F668-7240-4FCA-B573-32EA783BD9A9}" sibTransId="{139360AA-A0B4-44D6-B8D9-A89C5A3A48A0}"/>
    <dgm:cxn modelId="{3F0982F8-8FF9-4B65-BF4C-FCA445170AAD}" type="presOf" srcId="{4D2C04B5-89AF-4C79-A54E-93474B5C8A81}" destId="{9B134C9D-6255-4EF1-82E6-B4DC6B1D11FD}" srcOrd="0" destOrd="0" presId="urn:microsoft.com/office/officeart/2005/8/layout/hList3"/>
    <dgm:cxn modelId="{442674AE-48FB-4F7F-8DF8-B143D8060789}" type="presOf" srcId="{FF37157C-B4D8-4A6C-9862-56162ACD5BFC}" destId="{9D9FDD69-2D92-4757-8DCA-4DA599D723D2}" srcOrd="0" destOrd="0" presId="urn:microsoft.com/office/officeart/2005/8/layout/hList3"/>
    <dgm:cxn modelId="{15731239-5B43-4E6C-A287-93055BCC2B41}" type="presOf" srcId="{48B68186-A1AD-462A-BF4E-2A06C274C076}" destId="{B4DAF92B-3D0A-4E5A-BC5A-CBDC3E1EF8E3}" srcOrd="0" destOrd="0" presId="urn:microsoft.com/office/officeart/2005/8/layout/hList3"/>
    <dgm:cxn modelId="{D2A71E3E-888D-470F-9666-86B758495E83}" srcId="{48B68186-A1AD-462A-BF4E-2A06C274C076}" destId="{9B42F0B0-350A-409E-B315-F22423E9DF05}" srcOrd="2" destOrd="0" parTransId="{8E211364-58DC-4293-9947-1D69AEFB27A4}" sibTransId="{5A70215C-F1A5-480F-993B-0D9F4081070C}"/>
    <dgm:cxn modelId="{3A1AE4DB-4207-4930-8FD0-FBD9886B4B84}" type="presOf" srcId="{2599C067-3897-4E80-9A5F-E1070D83F16F}" destId="{FCEB35E8-479F-46A1-81DB-8BADB92C481A}" srcOrd="0" destOrd="0" presId="urn:microsoft.com/office/officeart/2005/8/layout/hList3"/>
    <dgm:cxn modelId="{F3C0AD69-624D-4D2F-A132-FC1B5BF15376}" srcId="{48B68186-A1AD-462A-BF4E-2A06C274C076}" destId="{6F430E57-BB8E-4457-A532-62F15D57717A}" srcOrd="1" destOrd="0" parTransId="{10B1AFC9-245C-4152-94C8-AE283481AE02}" sibTransId="{591D0155-2B3A-4D3E-B1F1-9BE5E5FC49E7}"/>
    <dgm:cxn modelId="{14B80EA8-03BE-49D0-9CA6-24B76DDA9817}" srcId="{48B68186-A1AD-462A-BF4E-2A06C274C076}" destId="{FF37157C-B4D8-4A6C-9862-56162ACD5BFC}" srcOrd="0" destOrd="0" parTransId="{19BCA08C-F092-4A10-837A-8FBC002914EC}" sibTransId="{8556A580-C3B7-49BC-9123-AF9125434A4F}"/>
    <dgm:cxn modelId="{C7B34D32-27E4-49F9-8DED-BC939DCAB0D5}" srcId="{FF37157C-B4D8-4A6C-9862-56162ACD5BFC}" destId="{2599C067-3897-4E80-9A5F-E1070D83F16F}" srcOrd="1" destOrd="0" parTransId="{22255A11-1720-4E0B-BD29-190517D3E087}" sibTransId="{0B79D92E-959D-4261-A3F8-1B043C25D0D4}"/>
    <dgm:cxn modelId="{5BD9BB7F-16B2-4360-95EA-8EB8FE1A6769}" type="presParOf" srcId="{B4DAF92B-3D0A-4E5A-BC5A-CBDC3E1EF8E3}" destId="{9D9FDD69-2D92-4757-8DCA-4DA599D723D2}" srcOrd="0" destOrd="0" presId="urn:microsoft.com/office/officeart/2005/8/layout/hList3"/>
    <dgm:cxn modelId="{07BE9735-7175-4AAA-A1B4-BEE31D4717EC}" type="presParOf" srcId="{B4DAF92B-3D0A-4E5A-BC5A-CBDC3E1EF8E3}" destId="{6D63C102-48C3-4E34-839E-4A750D71F2D9}" srcOrd="1" destOrd="0" presId="urn:microsoft.com/office/officeart/2005/8/layout/hList3"/>
    <dgm:cxn modelId="{22ECE868-D644-4F6A-BB09-555191EFC889}" type="presParOf" srcId="{6D63C102-48C3-4E34-839E-4A750D71F2D9}" destId="{9B134C9D-6255-4EF1-82E6-B4DC6B1D11FD}" srcOrd="0" destOrd="0" presId="urn:microsoft.com/office/officeart/2005/8/layout/hList3"/>
    <dgm:cxn modelId="{5CD72BB0-04A5-4039-AA4B-0413C7F7728B}" type="presParOf" srcId="{6D63C102-48C3-4E34-839E-4A750D71F2D9}" destId="{FCEB35E8-479F-46A1-81DB-8BADB92C481A}" srcOrd="1" destOrd="0" presId="urn:microsoft.com/office/officeart/2005/8/layout/hList3"/>
    <dgm:cxn modelId="{415CDD6B-35FF-4C45-B7A4-3D69BA438334}" type="presParOf" srcId="{B4DAF92B-3D0A-4E5A-BC5A-CBDC3E1EF8E3}" destId="{FAF4730D-92F7-4136-A44B-7FAFAB1B68F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70239D-CEF7-4154-B7B5-E0848D43CD65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07279E-1722-4E32-8222-EE214D0E8ED1}">
      <dgm:prSet phldrT="[Текст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dirty="0" smtClean="0"/>
            <a:t>По  областям деятельности</a:t>
          </a:r>
          <a:endParaRPr lang="ru-RU" sz="2400" dirty="0"/>
        </a:p>
      </dgm:t>
    </dgm:pt>
    <dgm:pt modelId="{14F18F7E-D8F1-4981-AD5D-D57F8F020213}" type="parTrans" cxnId="{A6275B4B-E740-4E0F-888C-5A54DB219AF0}">
      <dgm:prSet/>
      <dgm:spPr/>
      <dgm:t>
        <a:bodyPr/>
        <a:lstStyle/>
        <a:p>
          <a:endParaRPr lang="ru-RU"/>
        </a:p>
      </dgm:t>
    </dgm:pt>
    <dgm:pt modelId="{5102DB4E-3D53-458D-ACB2-D4546288E773}" type="sibTrans" cxnId="{A6275B4B-E740-4E0F-888C-5A54DB219AF0}">
      <dgm:prSet/>
      <dgm:spPr/>
      <dgm:t>
        <a:bodyPr/>
        <a:lstStyle/>
        <a:p>
          <a:endParaRPr lang="ru-RU"/>
        </a:p>
      </dgm:t>
    </dgm:pt>
    <dgm:pt modelId="{DBB27B38-F9A7-49DF-B5BC-854485C15108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/>
            <a:t>Физические  </a:t>
          </a:r>
          <a:endParaRPr lang="ru-RU" sz="1800" dirty="0"/>
        </a:p>
      </dgm:t>
    </dgm:pt>
    <dgm:pt modelId="{A732227A-3AA0-48C0-8BE4-35D333B3789B}" type="parTrans" cxnId="{809070AA-9F56-4C08-98D2-572F58F7E041}">
      <dgm:prSet/>
      <dgm:spPr/>
      <dgm:t>
        <a:bodyPr/>
        <a:lstStyle/>
        <a:p>
          <a:endParaRPr lang="ru-RU"/>
        </a:p>
      </dgm:t>
    </dgm:pt>
    <dgm:pt modelId="{463D68DA-C5E8-48F3-8043-7A6DDFB16363}" type="sibTrans" cxnId="{809070AA-9F56-4C08-98D2-572F58F7E041}">
      <dgm:prSet/>
      <dgm:spPr/>
      <dgm:t>
        <a:bodyPr/>
        <a:lstStyle/>
        <a:p>
          <a:endParaRPr lang="ru-RU"/>
        </a:p>
      </dgm:t>
    </dgm:pt>
    <dgm:pt modelId="{CC2F07F3-7782-43FE-B96B-182AA34EA94B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/>
            <a:t>Интеллектуальные</a:t>
          </a:r>
          <a:endParaRPr lang="ru-RU" sz="1800" dirty="0"/>
        </a:p>
      </dgm:t>
    </dgm:pt>
    <dgm:pt modelId="{C3E27248-5975-498A-B686-13822DD91795}" type="parTrans" cxnId="{C3378A19-6874-4327-B16C-586E9B750092}">
      <dgm:prSet/>
      <dgm:spPr/>
      <dgm:t>
        <a:bodyPr/>
        <a:lstStyle/>
        <a:p>
          <a:endParaRPr lang="ru-RU"/>
        </a:p>
      </dgm:t>
    </dgm:pt>
    <dgm:pt modelId="{D62AEDFE-12E6-4143-82AD-1DC52854593A}" type="sibTrans" cxnId="{C3378A19-6874-4327-B16C-586E9B750092}">
      <dgm:prSet/>
      <dgm:spPr/>
      <dgm:t>
        <a:bodyPr/>
        <a:lstStyle/>
        <a:p>
          <a:endParaRPr lang="ru-RU"/>
        </a:p>
      </dgm:t>
    </dgm:pt>
    <dgm:pt modelId="{3AF4E29C-1D9B-4FA4-B463-D3D475C61B9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/>
            <a:t>Трудовые.</a:t>
          </a:r>
          <a:endParaRPr lang="ru-RU" sz="1800" dirty="0"/>
        </a:p>
      </dgm:t>
    </dgm:pt>
    <dgm:pt modelId="{289B7C35-D967-4328-9565-34C0418D1BD5}" type="parTrans" cxnId="{FF215864-9BFB-49C3-A20B-5B037DEF0A14}">
      <dgm:prSet/>
      <dgm:spPr/>
      <dgm:t>
        <a:bodyPr/>
        <a:lstStyle/>
        <a:p>
          <a:endParaRPr lang="ru-RU"/>
        </a:p>
      </dgm:t>
    </dgm:pt>
    <dgm:pt modelId="{359765BC-C80D-4ABC-9F41-227072FBFB0B}" type="sibTrans" cxnId="{FF215864-9BFB-49C3-A20B-5B037DEF0A14}">
      <dgm:prSet/>
      <dgm:spPr/>
      <dgm:t>
        <a:bodyPr/>
        <a:lstStyle/>
        <a:p>
          <a:endParaRPr lang="ru-RU"/>
        </a:p>
      </dgm:t>
    </dgm:pt>
    <dgm:pt modelId="{35641E02-5BDE-4862-A75A-67CEF0717CC2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/>
            <a:t>Социальные.</a:t>
          </a:r>
          <a:endParaRPr lang="ru-RU" sz="1800" dirty="0"/>
        </a:p>
      </dgm:t>
    </dgm:pt>
    <dgm:pt modelId="{F4593367-64D0-4C71-B94A-0FF6C5FDFB80}" type="parTrans" cxnId="{052D292E-C8C1-48EE-B5D6-AE778AB8C53C}">
      <dgm:prSet/>
      <dgm:spPr/>
      <dgm:t>
        <a:bodyPr/>
        <a:lstStyle/>
        <a:p>
          <a:endParaRPr lang="ru-RU"/>
        </a:p>
      </dgm:t>
    </dgm:pt>
    <dgm:pt modelId="{50BD5647-2B35-4128-BD69-012A60409834}" type="sibTrans" cxnId="{052D292E-C8C1-48EE-B5D6-AE778AB8C53C}">
      <dgm:prSet/>
      <dgm:spPr/>
      <dgm:t>
        <a:bodyPr/>
        <a:lstStyle/>
        <a:p>
          <a:endParaRPr lang="ru-RU"/>
        </a:p>
      </dgm:t>
    </dgm:pt>
    <dgm:pt modelId="{0747B369-EB5F-4763-A1CB-AAF33FA9D700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/>
            <a:t> Психологические.</a:t>
          </a:r>
          <a:endParaRPr lang="ru-RU" sz="1800" dirty="0"/>
        </a:p>
      </dgm:t>
    </dgm:pt>
    <dgm:pt modelId="{83F62E98-A046-44C4-A369-A1058D7DEF8D}" type="parTrans" cxnId="{19765712-1859-4946-8B81-DC8C9AF9C075}">
      <dgm:prSet/>
      <dgm:spPr/>
      <dgm:t>
        <a:bodyPr/>
        <a:lstStyle/>
        <a:p>
          <a:endParaRPr lang="ru-RU"/>
        </a:p>
      </dgm:t>
    </dgm:pt>
    <dgm:pt modelId="{32875DA8-7A6A-4327-991A-55768A08FA64}" type="sibTrans" cxnId="{19765712-1859-4946-8B81-DC8C9AF9C075}">
      <dgm:prSet/>
      <dgm:spPr/>
      <dgm:t>
        <a:bodyPr/>
        <a:lstStyle/>
        <a:p>
          <a:endParaRPr lang="ru-RU"/>
        </a:p>
      </dgm:t>
    </dgm:pt>
    <dgm:pt modelId="{5F2B7D99-603F-43F6-A6D6-C11B19C92200}" type="pres">
      <dgm:prSet presAssocID="{BF70239D-CEF7-4154-B7B5-E0848D43CD6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9F7F39-FC60-483A-A873-70D0D5A4A6D5}" type="pres">
      <dgm:prSet presAssocID="{D907279E-1722-4E32-8222-EE214D0E8ED1}" presName="roof" presStyleLbl="dkBgShp" presStyleIdx="0" presStyleCnt="2"/>
      <dgm:spPr/>
      <dgm:t>
        <a:bodyPr/>
        <a:lstStyle/>
        <a:p>
          <a:endParaRPr lang="ru-RU"/>
        </a:p>
      </dgm:t>
    </dgm:pt>
    <dgm:pt modelId="{EB0B7517-5490-43A9-8D0A-3B2C8900FA7B}" type="pres">
      <dgm:prSet presAssocID="{D907279E-1722-4E32-8222-EE214D0E8ED1}" presName="pillars" presStyleCnt="0"/>
      <dgm:spPr/>
    </dgm:pt>
    <dgm:pt modelId="{DE49D61C-C982-4C10-9A9C-12BA26D69F8D}" type="pres">
      <dgm:prSet presAssocID="{D907279E-1722-4E32-8222-EE214D0E8ED1}" presName="pillar1" presStyleLbl="node1" presStyleIdx="0" presStyleCnt="5" custLinFactNeighborX="-166" custLinFactNeighborY="-79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B9EFE8-6800-4D1E-9256-13DABF0F025F}" type="pres">
      <dgm:prSet presAssocID="{CC2F07F3-7782-43FE-B96B-182AA34EA94B}" presName="pillarX" presStyleLbl="node1" presStyleIdx="1" presStyleCnt="5" custScaleX="126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A1598A-B17E-43D9-924D-4A56488C29E8}" type="pres">
      <dgm:prSet presAssocID="{3AF4E29C-1D9B-4FA4-B463-D3D475C61B9C}" presName="pillarX" presStyleLbl="node1" presStyleIdx="2" presStyleCnt="5" custScaleX="784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C24964-4DC3-4B8C-A026-CDFFAD782269}" type="pres">
      <dgm:prSet presAssocID="{35641E02-5BDE-4862-A75A-67CEF0717CC2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76113E-8390-48AB-9D31-084AD9A33CDF}" type="pres">
      <dgm:prSet presAssocID="{0747B369-EB5F-4763-A1CB-AAF33FA9D700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FDD97D-5492-4860-A5AB-F185BC01D7A4}" type="pres">
      <dgm:prSet presAssocID="{D907279E-1722-4E32-8222-EE214D0E8ED1}" presName="base" presStyleLbl="dkBgShp" presStyleIdx="1" presStyleCnt="2"/>
      <dgm:spPr/>
    </dgm:pt>
  </dgm:ptLst>
  <dgm:cxnLst>
    <dgm:cxn modelId="{FF215864-9BFB-49C3-A20B-5B037DEF0A14}" srcId="{D907279E-1722-4E32-8222-EE214D0E8ED1}" destId="{3AF4E29C-1D9B-4FA4-B463-D3D475C61B9C}" srcOrd="2" destOrd="0" parTransId="{289B7C35-D967-4328-9565-34C0418D1BD5}" sibTransId="{359765BC-C80D-4ABC-9F41-227072FBFB0B}"/>
    <dgm:cxn modelId="{91765962-ABAD-410C-8E6C-E78067F7B3FA}" type="presOf" srcId="{3AF4E29C-1D9B-4FA4-B463-D3D475C61B9C}" destId="{76A1598A-B17E-43D9-924D-4A56488C29E8}" srcOrd="0" destOrd="0" presId="urn:microsoft.com/office/officeart/2005/8/layout/hList3"/>
    <dgm:cxn modelId="{A6275B4B-E740-4E0F-888C-5A54DB219AF0}" srcId="{BF70239D-CEF7-4154-B7B5-E0848D43CD65}" destId="{D907279E-1722-4E32-8222-EE214D0E8ED1}" srcOrd="0" destOrd="0" parTransId="{14F18F7E-D8F1-4981-AD5D-D57F8F020213}" sibTransId="{5102DB4E-3D53-458D-ACB2-D4546288E773}"/>
    <dgm:cxn modelId="{A311CFAA-8831-4417-9EE9-2A4432118E26}" type="presOf" srcId="{35641E02-5BDE-4862-A75A-67CEF0717CC2}" destId="{74C24964-4DC3-4B8C-A026-CDFFAD782269}" srcOrd="0" destOrd="0" presId="urn:microsoft.com/office/officeart/2005/8/layout/hList3"/>
    <dgm:cxn modelId="{C3378A19-6874-4327-B16C-586E9B750092}" srcId="{D907279E-1722-4E32-8222-EE214D0E8ED1}" destId="{CC2F07F3-7782-43FE-B96B-182AA34EA94B}" srcOrd="1" destOrd="0" parTransId="{C3E27248-5975-498A-B686-13822DD91795}" sibTransId="{D62AEDFE-12E6-4143-82AD-1DC52854593A}"/>
    <dgm:cxn modelId="{BC5E4B06-5B67-4911-8ABC-AE020467A6C4}" type="presOf" srcId="{CC2F07F3-7782-43FE-B96B-182AA34EA94B}" destId="{4DB9EFE8-6800-4D1E-9256-13DABF0F025F}" srcOrd="0" destOrd="0" presId="urn:microsoft.com/office/officeart/2005/8/layout/hList3"/>
    <dgm:cxn modelId="{809070AA-9F56-4C08-98D2-572F58F7E041}" srcId="{D907279E-1722-4E32-8222-EE214D0E8ED1}" destId="{DBB27B38-F9A7-49DF-B5BC-854485C15108}" srcOrd="0" destOrd="0" parTransId="{A732227A-3AA0-48C0-8BE4-35D333B3789B}" sibTransId="{463D68DA-C5E8-48F3-8043-7A6DDFB16363}"/>
    <dgm:cxn modelId="{19765712-1859-4946-8B81-DC8C9AF9C075}" srcId="{D907279E-1722-4E32-8222-EE214D0E8ED1}" destId="{0747B369-EB5F-4763-A1CB-AAF33FA9D700}" srcOrd="4" destOrd="0" parTransId="{83F62E98-A046-44C4-A369-A1058D7DEF8D}" sibTransId="{32875DA8-7A6A-4327-991A-55768A08FA64}"/>
    <dgm:cxn modelId="{67AB119C-D041-4495-B111-4B387E687A35}" type="presOf" srcId="{BF70239D-CEF7-4154-B7B5-E0848D43CD65}" destId="{5F2B7D99-603F-43F6-A6D6-C11B19C92200}" srcOrd="0" destOrd="0" presId="urn:microsoft.com/office/officeart/2005/8/layout/hList3"/>
    <dgm:cxn modelId="{052D292E-C8C1-48EE-B5D6-AE778AB8C53C}" srcId="{D907279E-1722-4E32-8222-EE214D0E8ED1}" destId="{35641E02-5BDE-4862-A75A-67CEF0717CC2}" srcOrd="3" destOrd="0" parTransId="{F4593367-64D0-4C71-B94A-0FF6C5FDFB80}" sibTransId="{50BD5647-2B35-4128-BD69-012A60409834}"/>
    <dgm:cxn modelId="{3795FE9E-8E50-4577-9099-F7E80553403F}" type="presOf" srcId="{D907279E-1722-4E32-8222-EE214D0E8ED1}" destId="{649F7F39-FC60-483A-A873-70D0D5A4A6D5}" srcOrd="0" destOrd="0" presId="urn:microsoft.com/office/officeart/2005/8/layout/hList3"/>
    <dgm:cxn modelId="{DE0B9580-BBE8-481B-93A1-F5759B47980E}" type="presOf" srcId="{DBB27B38-F9A7-49DF-B5BC-854485C15108}" destId="{DE49D61C-C982-4C10-9A9C-12BA26D69F8D}" srcOrd="0" destOrd="0" presId="urn:microsoft.com/office/officeart/2005/8/layout/hList3"/>
    <dgm:cxn modelId="{53A730FA-4554-4C97-866A-F937EBE7843D}" type="presOf" srcId="{0747B369-EB5F-4763-A1CB-AAF33FA9D700}" destId="{0076113E-8390-48AB-9D31-084AD9A33CDF}" srcOrd="0" destOrd="0" presId="urn:microsoft.com/office/officeart/2005/8/layout/hList3"/>
    <dgm:cxn modelId="{E964CBBC-EAF4-4CFE-822F-F516482F24BF}" type="presParOf" srcId="{5F2B7D99-603F-43F6-A6D6-C11B19C92200}" destId="{649F7F39-FC60-483A-A873-70D0D5A4A6D5}" srcOrd="0" destOrd="0" presId="urn:microsoft.com/office/officeart/2005/8/layout/hList3"/>
    <dgm:cxn modelId="{CCF749A3-12E9-4C44-A132-08C80004C078}" type="presParOf" srcId="{5F2B7D99-603F-43F6-A6D6-C11B19C92200}" destId="{EB0B7517-5490-43A9-8D0A-3B2C8900FA7B}" srcOrd="1" destOrd="0" presId="urn:microsoft.com/office/officeart/2005/8/layout/hList3"/>
    <dgm:cxn modelId="{8C18F9A4-6552-43D3-A474-E32355EB225C}" type="presParOf" srcId="{EB0B7517-5490-43A9-8D0A-3B2C8900FA7B}" destId="{DE49D61C-C982-4C10-9A9C-12BA26D69F8D}" srcOrd="0" destOrd="0" presId="urn:microsoft.com/office/officeart/2005/8/layout/hList3"/>
    <dgm:cxn modelId="{431C64F8-1ABB-4275-95D8-4790B587C590}" type="presParOf" srcId="{EB0B7517-5490-43A9-8D0A-3B2C8900FA7B}" destId="{4DB9EFE8-6800-4D1E-9256-13DABF0F025F}" srcOrd="1" destOrd="0" presId="urn:microsoft.com/office/officeart/2005/8/layout/hList3"/>
    <dgm:cxn modelId="{CB12BC6C-3668-4C3C-AA4E-FD3EADD0149F}" type="presParOf" srcId="{EB0B7517-5490-43A9-8D0A-3B2C8900FA7B}" destId="{76A1598A-B17E-43D9-924D-4A56488C29E8}" srcOrd="2" destOrd="0" presId="urn:microsoft.com/office/officeart/2005/8/layout/hList3"/>
    <dgm:cxn modelId="{435259EB-5146-4E72-96DD-B3EEBD284F6C}" type="presParOf" srcId="{EB0B7517-5490-43A9-8D0A-3B2C8900FA7B}" destId="{74C24964-4DC3-4B8C-A026-CDFFAD782269}" srcOrd="3" destOrd="0" presId="urn:microsoft.com/office/officeart/2005/8/layout/hList3"/>
    <dgm:cxn modelId="{D15ADEC9-0A58-4A5D-9394-5526E9603A62}" type="presParOf" srcId="{EB0B7517-5490-43A9-8D0A-3B2C8900FA7B}" destId="{0076113E-8390-48AB-9D31-084AD9A33CDF}" srcOrd="4" destOrd="0" presId="urn:microsoft.com/office/officeart/2005/8/layout/hList3"/>
    <dgm:cxn modelId="{90E6E02B-2123-4605-A172-51C47B2B1F32}" type="presParOf" srcId="{5F2B7D99-603F-43F6-A6D6-C11B19C92200}" destId="{52FDD97D-5492-4860-A5AB-F185BC01D7A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7F0098-89AA-48CB-81CC-66BD2EA2B632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363F03-A058-4C65-B69A-93E85B3C9CAA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dirty="0" smtClean="0"/>
            <a:t>По  характеру  педагогического процесса</a:t>
          </a:r>
          <a:endParaRPr lang="ru-RU" sz="2400" dirty="0"/>
        </a:p>
      </dgm:t>
    </dgm:pt>
    <dgm:pt modelId="{B477208C-F354-4D40-B430-8498F5C1CC5F}" type="parTrans" cxnId="{17F40DFE-1A5D-44F5-94D5-FDA11E79FDEA}">
      <dgm:prSet/>
      <dgm:spPr/>
      <dgm:t>
        <a:bodyPr/>
        <a:lstStyle/>
        <a:p>
          <a:endParaRPr lang="ru-RU"/>
        </a:p>
      </dgm:t>
    </dgm:pt>
    <dgm:pt modelId="{A4FDD6CB-EE08-4992-A274-6B2530FF8C11}" type="sibTrans" cxnId="{17F40DFE-1A5D-44F5-94D5-FDA11E79FDEA}">
      <dgm:prSet/>
      <dgm:spPr/>
      <dgm:t>
        <a:bodyPr/>
        <a:lstStyle/>
        <a:p>
          <a:endParaRPr lang="ru-RU"/>
        </a:p>
      </dgm:t>
    </dgm:pt>
    <dgm:pt modelId="{2C2BE71B-6430-4958-949A-FB769300A6A7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Обучающие, тренинговые, контролирующие, обобщающие.</a:t>
          </a:r>
          <a:endParaRPr lang="ru-RU" sz="1600" dirty="0"/>
        </a:p>
      </dgm:t>
    </dgm:pt>
    <dgm:pt modelId="{2F1CBC09-EE80-4834-B195-804F8ACCB614}" type="parTrans" cxnId="{80B8142E-4B48-42DD-B45B-583F5EA2835C}">
      <dgm:prSet/>
      <dgm:spPr/>
      <dgm:t>
        <a:bodyPr/>
        <a:lstStyle/>
        <a:p>
          <a:endParaRPr lang="ru-RU"/>
        </a:p>
      </dgm:t>
    </dgm:pt>
    <dgm:pt modelId="{8616F7AF-B04B-4745-A6C4-327D251B1260}" type="sibTrans" cxnId="{80B8142E-4B48-42DD-B45B-583F5EA2835C}">
      <dgm:prSet/>
      <dgm:spPr/>
      <dgm:t>
        <a:bodyPr/>
        <a:lstStyle/>
        <a:p>
          <a:endParaRPr lang="ru-RU"/>
        </a:p>
      </dgm:t>
    </dgm:pt>
    <dgm:pt modelId="{F95DD7CA-3C0C-4251-9F8F-7EF8D123A1B6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Репродуктивные . Продуктивные, творческие.</a:t>
          </a:r>
          <a:endParaRPr lang="ru-RU" sz="1600" dirty="0"/>
        </a:p>
      </dgm:t>
    </dgm:pt>
    <dgm:pt modelId="{BEEAAE9F-15CD-4811-A713-39C2017B8515}" type="parTrans" cxnId="{0BF3B4E7-D85F-45B4-A29E-7270D2AC911C}">
      <dgm:prSet/>
      <dgm:spPr/>
      <dgm:t>
        <a:bodyPr/>
        <a:lstStyle/>
        <a:p>
          <a:endParaRPr lang="ru-RU"/>
        </a:p>
      </dgm:t>
    </dgm:pt>
    <dgm:pt modelId="{DB0BFAD1-96E7-4528-97F4-B8C329169B5B}" type="sibTrans" cxnId="{0BF3B4E7-D85F-45B4-A29E-7270D2AC911C}">
      <dgm:prSet/>
      <dgm:spPr/>
      <dgm:t>
        <a:bodyPr/>
        <a:lstStyle/>
        <a:p>
          <a:endParaRPr lang="ru-RU"/>
        </a:p>
      </dgm:t>
    </dgm:pt>
    <dgm:pt modelId="{45875E1A-B533-464A-AB1D-F418919932AF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Коммуникативные </a:t>
          </a:r>
          <a:endParaRPr lang="ru-RU" sz="1600" dirty="0"/>
        </a:p>
      </dgm:t>
    </dgm:pt>
    <dgm:pt modelId="{D32AC697-8220-4040-8117-706B77E2C393}" type="parTrans" cxnId="{279CEF34-6203-480A-8324-99A0778D2AFF}">
      <dgm:prSet/>
      <dgm:spPr/>
      <dgm:t>
        <a:bodyPr/>
        <a:lstStyle/>
        <a:p>
          <a:endParaRPr lang="ru-RU"/>
        </a:p>
      </dgm:t>
    </dgm:pt>
    <dgm:pt modelId="{33F46A06-B1AA-4353-B3AF-8552AB1E813B}" type="sibTrans" cxnId="{279CEF34-6203-480A-8324-99A0778D2AFF}">
      <dgm:prSet/>
      <dgm:spPr/>
      <dgm:t>
        <a:bodyPr/>
        <a:lstStyle/>
        <a:p>
          <a:endParaRPr lang="ru-RU"/>
        </a:p>
      </dgm:t>
    </dgm:pt>
    <dgm:pt modelId="{16AE1D32-D307-45D2-9655-298B3D0C0ED8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Познавательные, воспитательные , развивающие.</a:t>
          </a:r>
          <a:endParaRPr lang="ru-RU" sz="1600" dirty="0"/>
        </a:p>
      </dgm:t>
    </dgm:pt>
    <dgm:pt modelId="{685AD568-9CF6-4190-8E9E-2FEB0DF75B30}" type="parTrans" cxnId="{1879A32A-E91F-4FC1-9FFC-0030D8E2A136}">
      <dgm:prSet/>
      <dgm:spPr/>
      <dgm:t>
        <a:bodyPr/>
        <a:lstStyle/>
        <a:p>
          <a:endParaRPr lang="ru-RU"/>
        </a:p>
      </dgm:t>
    </dgm:pt>
    <dgm:pt modelId="{80B3B62C-E149-4CC5-96D7-DBB6A841734A}" type="sibTrans" cxnId="{1879A32A-E91F-4FC1-9FFC-0030D8E2A136}">
      <dgm:prSet/>
      <dgm:spPr/>
      <dgm:t>
        <a:bodyPr/>
        <a:lstStyle/>
        <a:p>
          <a:endParaRPr lang="ru-RU"/>
        </a:p>
      </dgm:t>
    </dgm:pt>
    <dgm:pt modelId="{9E35C70A-C5FB-4585-BFF6-DC68E1E1036F}" type="pres">
      <dgm:prSet presAssocID="{187F0098-89AA-48CB-81CC-66BD2EA2B63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328B17-517C-487C-9346-E71758A7ADA5}" type="pres">
      <dgm:prSet presAssocID="{C9363F03-A058-4C65-B69A-93E85B3C9CAA}" presName="roof" presStyleLbl="dkBgShp" presStyleIdx="0" presStyleCnt="2" custScaleY="83075" custLinFactNeighborX="2459" custLinFactNeighborY="-41268"/>
      <dgm:spPr/>
      <dgm:t>
        <a:bodyPr/>
        <a:lstStyle/>
        <a:p>
          <a:endParaRPr lang="ru-RU"/>
        </a:p>
      </dgm:t>
    </dgm:pt>
    <dgm:pt modelId="{97D8C59F-5689-4359-9BC5-13F8F67124A2}" type="pres">
      <dgm:prSet presAssocID="{C9363F03-A058-4C65-B69A-93E85B3C9CAA}" presName="pillars" presStyleCnt="0"/>
      <dgm:spPr/>
    </dgm:pt>
    <dgm:pt modelId="{F782FDD6-6B1E-4615-993E-914F8C4AA23A}" type="pres">
      <dgm:prSet presAssocID="{C9363F03-A058-4C65-B69A-93E85B3C9CAA}" presName="pillar1" presStyleLbl="node1" presStyleIdx="0" presStyleCnt="4" custLinFactNeighborX="-1564" custLinFactNeighborY="-25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4DC03F-4DD0-4325-9680-CF90AB80BB14}" type="pres">
      <dgm:prSet presAssocID="{16AE1D32-D307-45D2-9655-298B3D0C0ED8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34DFEF-97A3-445A-8B97-8C4AE15D0322}" type="pres">
      <dgm:prSet presAssocID="{F95DD7CA-3C0C-4251-9F8F-7EF8D123A1B6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DBAF60-FE4A-4BE5-A207-4CACFAC529AD}" type="pres">
      <dgm:prSet presAssocID="{45875E1A-B533-464A-AB1D-F418919932AF}" presName="pillarX" presStyleLbl="node1" presStyleIdx="3" presStyleCnt="4" custScaleX="113608" custLinFactNeighborX="-1631" custLinFactNeighborY="-3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1CDC02-03C6-4E8E-80DB-5354C4A18AB1}" type="pres">
      <dgm:prSet presAssocID="{C9363F03-A058-4C65-B69A-93E85B3C9CAA}" presName="base" presStyleLbl="dkBgShp" presStyleIdx="1" presStyleCnt="2"/>
      <dgm:spPr/>
    </dgm:pt>
  </dgm:ptLst>
  <dgm:cxnLst>
    <dgm:cxn modelId="{86896755-5446-4C60-B4B5-398E1287F7C2}" type="presOf" srcId="{187F0098-89AA-48CB-81CC-66BD2EA2B632}" destId="{9E35C70A-C5FB-4585-BFF6-DC68E1E1036F}" srcOrd="0" destOrd="0" presId="urn:microsoft.com/office/officeart/2005/8/layout/hList3"/>
    <dgm:cxn modelId="{C8253448-353D-4A51-AF9B-34410B1CB032}" type="presOf" srcId="{45875E1A-B533-464A-AB1D-F418919932AF}" destId="{F1DBAF60-FE4A-4BE5-A207-4CACFAC529AD}" srcOrd="0" destOrd="0" presId="urn:microsoft.com/office/officeart/2005/8/layout/hList3"/>
    <dgm:cxn modelId="{17F40DFE-1A5D-44F5-94D5-FDA11E79FDEA}" srcId="{187F0098-89AA-48CB-81CC-66BD2EA2B632}" destId="{C9363F03-A058-4C65-B69A-93E85B3C9CAA}" srcOrd="0" destOrd="0" parTransId="{B477208C-F354-4D40-B430-8498F5C1CC5F}" sibTransId="{A4FDD6CB-EE08-4992-A274-6B2530FF8C11}"/>
    <dgm:cxn modelId="{279CEF34-6203-480A-8324-99A0778D2AFF}" srcId="{C9363F03-A058-4C65-B69A-93E85B3C9CAA}" destId="{45875E1A-B533-464A-AB1D-F418919932AF}" srcOrd="3" destOrd="0" parTransId="{D32AC697-8220-4040-8117-706B77E2C393}" sibTransId="{33F46A06-B1AA-4353-B3AF-8552AB1E813B}"/>
    <dgm:cxn modelId="{0BF3B4E7-D85F-45B4-A29E-7270D2AC911C}" srcId="{C9363F03-A058-4C65-B69A-93E85B3C9CAA}" destId="{F95DD7CA-3C0C-4251-9F8F-7EF8D123A1B6}" srcOrd="2" destOrd="0" parTransId="{BEEAAE9F-15CD-4811-A713-39C2017B8515}" sibTransId="{DB0BFAD1-96E7-4528-97F4-B8C329169B5B}"/>
    <dgm:cxn modelId="{05B9B2BB-16CB-4524-A681-7B93DF5F9145}" type="presOf" srcId="{2C2BE71B-6430-4958-949A-FB769300A6A7}" destId="{F782FDD6-6B1E-4615-993E-914F8C4AA23A}" srcOrd="0" destOrd="0" presId="urn:microsoft.com/office/officeart/2005/8/layout/hList3"/>
    <dgm:cxn modelId="{F33111B7-B1E3-4CAC-A872-DEB2B35122C7}" type="presOf" srcId="{C9363F03-A058-4C65-B69A-93E85B3C9CAA}" destId="{F7328B17-517C-487C-9346-E71758A7ADA5}" srcOrd="0" destOrd="0" presId="urn:microsoft.com/office/officeart/2005/8/layout/hList3"/>
    <dgm:cxn modelId="{0EAE75B4-ADEA-401C-A845-51D7F34FE865}" type="presOf" srcId="{F95DD7CA-3C0C-4251-9F8F-7EF8D123A1B6}" destId="{E234DFEF-97A3-445A-8B97-8C4AE15D0322}" srcOrd="0" destOrd="0" presId="urn:microsoft.com/office/officeart/2005/8/layout/hList3"/>
    <dgm:cxn modelId="{1879A32A-E91F-4FC1-9FFC-0030D8E2A136}" srcId="{C9363F03-A058-4C65-B69A-93E85B3C9CAA}" destId="{16AE1D32-D307-45D2-9655-298B3D0C0ED8}" srcOrd="1" destOrd="0" parTransId="{685AD568-9CF6-4190-8E9E-2FEB0DF75B30}" sibTransId="{80B3B62C-E149-4CC5-96D7-DBB6A841734A}"/>
    <dgm:cxn modelId="{3BCD99C1-AEB6-4EBB-9C93-C913B575ED9E}" type="presOf" srcId="{16AE1D32-D307-45D2-9655-298B3D0C0ED8}" destId="{EC4DC03F-4DD0-4325-9680-CF90AB80BB14}" srcOrd="0" destOrd="0" presId="urn:microsoft.com/office/officeart/2005/8/layout/hList3"/>
    <dgm:cxn modelId="{80B8142E-4B48-42DD-B45B-583F5EA2835C}" srcId="{C9363F03-A058-4C65-B69A-93E85B3C9CAA}" destId="{2C2BE71B-6430-4958-949A-FB769300A6A7}" srcOrd="0" destOrd="0" parTransId="{2F1CBC09-EE80-4834-B195-804F8ACCB614}" sibTransId="{8616F7AF-B04B-4745-A6C4-327D251B1260}"/>
    <dgm:cxn modelId="{FA32F913-D17C-4002-93D1-A82CA4A88086}" type="presParOf" srcId="{9E35C70A-C5FB-4585-BFF6-DC68E1E1036F}" destId="{F7328B17-517C-487C-9346-E71758A7ADA5}" srcOrd="0" destOrd="0" presId="urn:microsoft.com/office/officeart/2005/8/layout/hList3"/>
    <dgm:cxn modelId="{43D94E4D-DBDC-486E-A17E-B75FCD20CF3E}" type="presParOf" srcId="{9E35C70A-C5FB-4585-BFF6-DC68E1E1036F}" destId="{97D8C59F-5689-4359-9BC5-13F8F67124A2}" srcOrd="1" destOrd="0" presId="urn:microsoft.com/office/officeart/2005/8/layout/hList3"/>
    <dgm:cxn modelId="{F84BCE5F-7570-46D9-BF73-86F253BB7835}" type="presParOf" srcId="{97D8C59F-5689-4359-9BC5-13F8F67124A2}" destId="{F782FDD6-6B1E-4615-993E-914F8C4AA23A}" srcOrd="0" destOrd="0" presId="urn:microsoft.com/office/officeart/2005/8/layout/hList3"/>
    <dgm:cxn modelId="{264DBF91-39BD-40CA-AFB6-55D565391674}" type="presParOf" srcId="{97D8C59F-5689-4359-9BC5-13F8F67124A2}" destId="{EC4DC03F-4DD0-4325-9680-CF90AB80BB14}" srcOrd="1" destOrd="0" presId="urn:microsoft.com/office/officeart/2005/8/layout/hList3"/>
    <dgm:cxn modelId="{C7B049EE-7475-4BAA-8E16-6E777CF9F69E}" type="presParOf" srcId="{97D8C59F-5689-4359-9BC5-13F8F67124A2}" destId="{E234DFEF-97A3-445A-8B97-8C4AE15D0322}" srcOrd="2" destOrd="0" presId="urn:microsoft.com/office/officeart/2005/8/layout/hList3"/>
    <dgm:cxn modelId="{DD45A0D0-EF11-4A13-9AEE-2EA57045AC12}" type="presParOf" srcId="{97D8C59F-5689-4359-9BC5-13F8F67124A2}" destId="{F1DBAF60-FE4A-4BE5-A207-4CACFAC529AD}" srcOrd="3" destOrd="0" presId="urn:microsoft.com/office/officeart/2005/8/layout/hList3"/>
    <dgm:cxn modelId="{9E1FA7F3-E82A-43A2-9D61-2475745665BB}" type="presParOf" srcId="{9E35C70A-C5FB-4585-BFF6-DC68E1E1036F}" destId="{9C1CDC02-03C6-4E8E-80DB-5354C4A18AB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DDFC044-F551-4628-9637-AB8D2D35B196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9A51E4-50A5-45E2-9BE5-373EE559CB23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dirty="0" smtClean="0"/>
            <a:t>По  игровой  методике</a:t>
          </a:r>
          <a:endParaRPr lang="ru-RU" sz="2400" dirty="0"/>
        </a:p>
      </dgm:t>
    </dgm:pt>
    <dgm:pt modelId="{836C6B99-209B-44D7-953D-02DCBFD2E693}" type="parTrans" cxnId="{C45A82EC-C34D-4911-8865-E619E9F357C8}">
      <dgm:prSet/>
      <dgm:spPr/>
      <dgm:t>
        <a:bodyPr/>
        <a:lstStyle/>
        <a:p>
          <a:endParaRPr lang="ru-RU"/>
        </a:p>
      </dgm:t>
    </dgm:pt>
    <dgm:pt modelId="{E88A9BD4-8569-4327-86E3-CD1BEB994D9E}" type="sibTrans" cxnId="{C45A82EC-C34D-4911-8865-E619E9F357C8}">
      <dgm:prSet/>
      <dgm:spPr/>
      <dgm:t>
        <a:bodyPr/>
        <a:lstStyle/>
        <a:p>
          <a:endParaRPr lang="ru-RU"/>
        </a:p>
      </dgm:t>
    </dgm:pt>
    <dgm:pt modelId="{3D832897-6653-4E5D-ACBC-0FD422C1CBF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/>
            <a:t>Предметные</a:t>
          </a:r>
          <a:endParaRPr lang="ru-RU" sz="1800" dirty="0"/>
        </a:p>
      </dgm:t>
    </dgm:pt>
    <dgm:pt modelId="{BA067E56-A0F3-4A33-B7DC-236DE4B8F7C9}" type="parTrans" cxnId="{4988E1E3-A355-42B4-A1A9-46AD089774B7}">
      <dgm:prSet/>
      <dgm:spPr/>
      <dgm:t>
        <a:bodyPr/>
        <a:lstStyle/>
        <a:p>
          <a:endParaRPr lang="ru-RU"/>
        </a:p>
      </dgm:t>
    </dgm:pt>
    <dgm:pt modelId="{76ACA15E-A532-44AB-9AD1-65E870FC0C32}" type="sibTrans" cxnId="{4988E1E3-A355-42B4-A1A9-46AD089774B7}">
      <dgm:prSet/>
      <dgm:spPr/>
      <dgm:t>
        <a:bodyPr/>
        <a:lstStyle/>
        <a:p>
          <a:endParaRPr lang="ru-RU"/>
        </a:p>
      </dgm:t>
    </dgm:pt>
    <dgm:pt modelId="{EC87A8FA-6E01-4D45-8F1C-A8C372D648D8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/>
            <a:t>Сюжетные</a:t>
          </a:r>
          <a:endParaRPr lang="ru-RU" sz="1800" dirty="0"/>
        </a:p>
      </dgm:t>
    </dgm:pt>
    <dgm:pt modelId="{0E8EF49B-D94B-4C7A-8D61-D168D1A4A59F}" type="parTrans" cxnId="{12823630-3FA1-486E-92DD-8484EFECC3FB}">
      <dgm:prSet/>
      <dgm:spPr/>
      <dgm:t>
        <a:bodyPr/>
        <a:lstStyle/>
        <a:p>
          <a:endParaRPr lang="ru-RU"/>
        </a:p>
      </dgm:t>
    </dgm:pt>
    <dgm:pt modelId="{C3113D36-D8DF-4645-A21A-B6A5A1C043FE}" type="sibTrans" cxnId="{12823630-3FA1-486E-92DD-8484EFECC3FB}">
      <dgm:prSet/>
      <dgm:spPr/>
      <dgm:t>
        <a:bodyPr/>
        <a:lstStyle/>
        <a:p>
          <a:endParaRPr lang="ru-RU"/>
        </a:p>
      </dgm:t>
    </dgm:pt>
    <dgm:pt modelId="{8C160589-1755-40E9-B6ED-9693DEE8E19C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/>
            <a:t>Ролевые.</a:t>
          </a:r>
          <a:endParaRPr lang="ru-RU" sz="1800" dirty="0"/>
        </a:p>
      </dgm:t>
    </dgm:pt>
    <dgm:pt modelId="{87D5A86E-2298-4701-B0D5-E093BF781380}" type="parTrans" cxnId="{A5E7AC94-FEB2-44C6-9DF6-B7B16DC0903D}">
      <dgm:prSet/>
      <dgm:spPr/>
      <dgm:t>
        <a:bodyPr/>
        <a:lstStyle/>
        <a:p>
          <a:endParaRPr lang="ru-RU"/>
        </a:p>
      </dgm:t>
    </dgm:pt>
    <dgm:pt modelId="{8689A8B0-8D3B-44B0-9172-983E1DA56AF9}" type="sibTrans" cxnId="{A5E7AC94-FEB2-44C6-9DF6-B7B16DC0903D}">
      <dgm:prSet/>
      <dgm:spPr/>
      <dgm:t>
        <a:bodyPr/>
        <a:lstStyle/>
        <a:p>
          <a:endParaRPr lang="ru-RU"/>
        </a:p>
      </dgm:t>
    </dgm:pt>
    <dgm:pt modelId="{EA7DC5AF-4841-4E87-81D5-4CD63B981BD9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/>
            <a:t>Имитационные, драматизации</a:t>
          </a:r>
          <a:endParaRPr lang="ru-RU" sz="1800" dirty="0"/>
        </a:p>
      </dgm:t>
    </dgm:pt>
    <dgm:pt modelId="{7630BBD7-6BEC-4CA4-BB88-BF3D4A313E34}" type="parTrans" cxnId="{9DB87B8A-9CDE-4B19-B1B4-DC5DD2903D47}">
      <dgm:prSet/>
      <dgm:spPr/>
      <dgm:t>
        <a:bodyPr/>
        <a:lstStyle/>
        <a:p>
          <a:endParaRPr lang="ru-RU"/>
        </a:p>
      </dgm:t>
    </dgm:pt>
    <dgm:pt modelId="{E13568A2-8B32-4147-B5D0-4760EA64ACFC}" type="sibTrans" cxnId="{9DB87B8A-9CDE-4B19-B1B4-DC5DD2903D47}">
      <dgm:prSet/>
      <dgm:spPr/>
      <dgm:t>
        <a:bodyPr/>
        <a:lstStyle/>
        <a:p>
          <a:endParaRPr lang="ru-RU"/>
        </a:p>
      </dgm:t>
    </dgm:pt>
    <dgm:pt modelId="{D1619DE7-A4B1-401A-A5ED-51C62B0D9DB4}" type="pres">
      <dgm:prSet presAssocID="{1DDFC044-F551-4628-9637-AB8D2D35B19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715230-1321-4032-8B2A-398FF5746DA5}" type="pres">
      <dgm:prSet presAssocID="{7B9A51E4-50A5-45E2-9BE5-373EE559CB23}" presName="roof" presStyleLbl="dkBgShp" presStyleIdx="0" presStyleCnt="2" custLinFactNeighborY="-83333"/>
      <dgm:spPr/>
      <dgm:t>
        <a:bodyPr/>
        <a:lstStyle/>
        <a:p>
          <a:endParaRPr lang="ru-RU"/>
        </a:p>
      </dgm:t>
    </dgm:pt>
    <dgm:pt modelId="{84ED0D62-7450-420B-89B2-7F1743370728}" type="pres">
      <dgm:prSet presAssocID="{7B9A51E4-50A5-45E2-9BE5-373EE559CB23}" presName="pillars" presStyleCnt="0"/>
      <dgm:spPr/>
    </dgm:pt>
    <dgm:pt modelId="{31811C90-695F-4CA7-B437-10BF88E96BD6}" type="pres">
      <dgm:prSet presAssocID="{7B9A51E4-50A5-45E2-9BE5-373EE559CB23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6E3051-FE84-42E3-AF2B-4816020B86BD}" type="pres">
      <dgm:prSet presAssocID="{EC87A8FA-6E01-4D45-8F1C-A8C372D648D8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61A260-2CBF-4B0A-A887-48D30DA8B2D5}" type="pres">
      <dgm:prSet presAssocID="{8C160589-1755-40E9-B6ED-9693DEE8E19C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3F4140-E1CD-4575-8E7F-78CB0277249E}" type="pres">
      <dgm:prSet presAssocID="{EA7DC5AF-4841-4E87-81D5-4CD63B981BD9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90033A-E585-4579-ABF0-25DE94482873}" type="pres">
      <dgm:prSet presAssocID="{7B9A51E4-50A5-45E2-9BE5-373EE559CB23}" presName="base" presStyleLbl="dkBgShp" presStyleIdx="1" presStyleCnt="2"/>
      <dgm:spPr/>
    </dgm:pt>
  </dgm:ptLst>
  <dgm:cxnLst>
    <dgm:cxn modelId="{4988E1E3-A355-42B4-A1A9-46AD089774B7}" srcId="{7B9A51E4-50A5-45E2-9BE5-373EE559CB23}" destId="{3D832897-6653-4E5D-ACBC-0FD422C1CBFF}" srcOrd="0" destOrd="0" parTransId="{BA067E56-A0F3-4A33-B7DC-236DE4B8F7C9}" sibTransId="{76ACA15E-A532-44AB-9AD1-65E870FC0C32}"/>
    <dgm:cxn modelId="{12823630-3FA1-486E-92DD-8484EFECC3FB}" srcId="{7B9A51E4-50A5-45E2-9BE5-373EE559CB23}" destId="{EC87A8FA-6E01-4D45-8F1C-A8C372D648D8}" srcOrd="1" destOrd="0" parTransId="{0E8EF49B-D94B-4C7A-8D61-D168D1A4A59F}" sibTransId="{C3113D36-D8DF-4645-A21A-B6A5A1C043FE}"/>
    <dgm:cxn modelId="{E6A98978-918B-425C-BCEF-6A5F3FBFC90A}" type="presOf" srcId="{EC87A8FA-6E01-4D45-8F1C-A8C372D648D8}" destId="{426E3051-FE84-42E3-AF2B-4816020B86BD}" srcOrd="0" destOrd="0" presId="urn:microsoft.com/office/officeart/2005/8/layout/hList3"/>
    <dgm:cxn modelId="{C0586BAD-8EEC-467C-BE1B-BDA27E742E4F}" type="presOf" srcId="{3D832897-6653-4E5D-ACBC-0FD422C1CBFF}" destId="{31811C90-695F-4CA7-B437-10BF88E96BD6}" srcOrd="0" destOrd="0" presId="urn:microsoft.com/office/officeart/2005/8/layout/hList3"/>
    <dgm:cxn modelId="{9DB87B8A-9CDE-4B19-B1B4-DC5DD2903D47}" srcId="{7B9A51E4-50A5-45E2-9BE5-373EE559CB23}" destId="{EA7DC5AF-4841-4E87-81D5-4CD63B981BD9}" srcOrd="3" destOrd="0" parTransId="{7630BBD7-6BEC-4CA4-BB88-BF3D4A313E34}" sibTransId="{E13568A2-8B32-4147-B5D0-4760EA64ACFC}"/>
    <dgm:cxn modelId="{514E21DB-008D-45BD-91DE-4EB43A5254E5}" type="presOf" srcId="{8C160589-1755-40E9-B6ED-9693DEE8E19C}" destId="{5F61A260-2CBF-4B0A-A887-48D30DA8B2D5}" srcOrd="0" destOrd="0" presId="urn:microsoft.com/office/officeart/2005/8/layout/hList3"/>
    <dgm:cxn modelId="{C45A82EC-C34D-4911-8865-E619E9F357C8}" srcId="{1DDFC044-F551-4628-9637-AB8D2D35B196}" destId="{7B9A51E4-50A5-45E2-9BE5-373EE559CB23}" srcOrd="0" destOrd="0" parTransId="{836C6B99-209B-44D7-953D-02DCBFD2E693}" sibTransId="{E88A9BD4-8569-4327-86E3-CD1BEB994D9E}"/>
    <dgm:cxn modelId="{6CA94149-2D81-418E-B3DA-00E64BF92F7F}" type="presOf" srcId="{1DDFC044-F551-4628-9637-AB8D2D35B196}" destId="{D1619DE7-A4B1-401A-A5ED-51C62B0D9DB4}" srcOrd="0" destOrd="0" presId="urn:microsoft.com/office/officeart/2005/8/layout/hList3"/>
    <dgm:cxn modelId="{E10A9EFD-BBCE-4317-99E5-B3788CCB9FE3}" type="presOf" srcId="{7B9A51E4-50A5-45E2-9BE5-373EE559CB23}" destId="{CA715230-1321-4032-8B2A-398FF5746DA5}" srcOrd="0" destOrd="0" presId="urn:microsoft.com/office/officeart/2005/8/layout/hList3"/>
    <dgm:cxn modelId="{F7E40575-A427-43AE-9156-DEA299CFFFAC}" type="presOf" srcId="{EA7DC5AF-4841-4E87-81D5-4CD63B981BD9}" destId="{173F4140-E1CD-4575-8E7F-78CB0277249E}" srcOrd="0" destOrd="0" presId="urn:microsoft.com/office/officeart/2005/8/layout/hList3"/>
    <dgm:cxn modelId="{A5E7AC94-FEB2-44C6-9DF6-B7B16DC0903D}" srcId="{7B9A51E4-50A5-45E2-9BE5-373EE559CB23}" destId="{8C160589-1755-40E9-B6ED-9693DEE8E19C}" srcOrd="2" destOrd="0" parTransId="{87D5A86E-2298-4701-B0D5-E093BF781380}" sibTransId="{8689A8B0-8D3B-44B0-9172-983E1DA56AF9}"/>
    <dgm:cxn modelId="{54567EB4-2DBA-42B9-B076-F156369A3852}" type="presParOf" srcId="{D1619DE7-A4B1-401A-A5ED-51C62B0D9DB4}" destId="{CA715230-1321-4032-8B2A-398FF5746DA5}" srcOrd="0" destOrd="0" presId="urn:microsoft.com/office/officeart/2005/8/layout/hList3"/>
    <dgm:cxn modelId="{77824F3B-20D8-4B40-95DB-BB661BAF97A5}" type="presParOf" srcId="{D1619DE7-A4B1-401A-A5ED-51C62B0D9DB4}" destId="{84ED0D62-7450-420B-89B2-7F1743370728}" srcOrd="1" destOrd="0" presId="urn:microsoft.com/office/officeart/2005/8/layout/hList3"/>
    <dgm:cxn modelId="{6E2050BD-25E7-4D5F-96E6-73E385CE64E6}" type="presParOf" srcId="{84ED0D62-7450-420B-89B2-7F1743370728}" destId="{31811C90-695F-4CA7-B437-10BF88E96BD6}" srcOrd="0" destOrd="0" presId="urn:microsoft.com/office/officeart/2005/8/layout/hList3"/>
    <dgm:cxn modelId="{5EEB5F76-0DE2-4A22-81C8-109911CD2DE7}" type="presParOf" srcId="{84ED0D62-7450-420B-89B2-7F1743370728}" destId="{426E3051-FE84-42E3-AF2B-4816020B86BD}" srcOrd="1" destOrd="0" presId="urn:microsoft.com/office/officeart/2005/8/layout/hList3"/>
    <dgm:cxn modelId="{3767F5B5-5C6C-49EC-85F5-B37C01B885D9}" type="presParOf" srcId="{84ED0D62-7450-420B-89B2-7F1743370728}" destId="{5F61A260-2CBF-4B0A-A887-48D30DA8B2D5}" srcOrd="2" destOrd="0" presId="urn:microsoft.com/office/officeart/2005/8/layout/hList3"/>
    <dgm:cxn modelId="{5A6DFFEA-CAF6-49C2-9C45-EE0EC78BA0A7}" type="presParOf" srcId="{84ED0D62-7450-420B-89B2-7F1743370728}" destId="{173F4140-E1CD-4575-8E7F-78CB0277249E}" srcOrd="3" destOrd="0" presId="urn:microsoft.com/office/officeart/2005/8/layout/hList3"/>
    <dgm:cxn modelId="{8E653EE0-D931-488A-B185-9C534C13E840}" type="presParOf" srcId="{D1619DE7-A4B1-401A-A5ED-51C62B0D9DB4}" destId="{2690033A-E585-4579-ABF0-25DE9448287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D7FC648-946F-453F-838C-1FDCB2852074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854F6F-080A-41AA-93E8-5C77F1525950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dirty="0" smtClean="0"/>
            <a:t>По  предметной  области</a:t>
          </a:r>
          <a:endParaRPr lang="ru-RU" sz="2400" dirty="0"/>
        </a:p>
      </dgm:t>
    </dgm:pt>
    <dgm:pt modelId="{47DC30ED-E444-43E6-A3D0-1CDC21B058C9}" type="parTrans" cxnId="{A14C2443-8C4A-4B03-BE5F-7E0EB4B0D3B9}">
      <dgm:prSet/>
      <dgm:spPr/>
      <dgm:t>
        <a:bodyPr/>
        <a:lstStyle/>
        <a:p>
          <a:endParaRPr lang="ru-RU"/>
        </a:p>
      </dgm:t>
    </dgm:pt>
    <dgm:pt modelId="{92BE0518-6751-4426-8362-2F09887264AA}" type="sibTrans" cxnId="{A14C2443-8C4A-4B03-BE5F-7E0EB4B0D3B9}">
      <dgm:prSet/>
      <dgm:spPr/>
      <dgm:t>
        <a:bodyPr/>
        <a:lstStyle/>
        <a:p>
          <a:endParaRPr lang="ru-RU"/>
        </a:p>
      </dgm:t>
    </dgm:pt>
    <dgm:pt modelId="{FC0B8FD0-C0B1-469D-986E-D2A7C7AFC235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Математические, экологические. Физические и др.</a:t>
          </a:r>
          <a:endParaRPr lang="ru-RU" sz="1600" dirty="0"/>
        </a:p>
      </dgm:t>
    </dgm:pt>
    <dgm:pt modelId="{58F039BC-B6E7-42B0-91F6-DC1CE4834A2E}" type="parTrans" cxnId="{598D8498-77CC-4EE1-9F69-A92C51B0FEE7}">
      <dgm:prSet/>
      <dgm:spPr/>
      <dgm:t>
        <a:bodyPr/>
        <a:lstStyle/>
        <a:p>
          <a:endParaRPr lang="ru-RU"/>
        </a:p>
      </dgm:t>
    </dgm:pt>
    <dgm:pt modelId="{F44A37F1-6DEA-4F0E-A772-6136520D7430}" type="sibTrans" cxnId="{598D8498-77CC-4EE1-9F69-A92C51B0FEE7}">
      <dgm:prSet/>
      <dgm:spPr/>
      <dgm:t>
        <a:bodyPr/>
        <a:lstStyle/>
        <a:p>
          <a:endParaRPr lang="ru-RU"/>
        </a:p>
      </dgm:t>
    </dgm:pt>
    <dgm:pt modelId="{E258D211-65AC-4AB8-B4B3-FC9D1C434490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Трудовые</a:t>
          </a:r>
          <a:endParaRPr lang="ru-RU" sz="1600" dirty="0"/>
        </a:p>
      </dgm:t>
    </dgm:pt>
    <dgm:pt modelId="{F7F100C8-5EAA-432F-9962-590258CB9632}" type="parTrans" cxnId="{A0D43310-A3CE-4357-82D1-CB321B999396}">
      <dgm:prSet/>
      <dgm:spPr/>
      <dgm:t>
        <a:bodyPr/>
        <a:lstStyle/>
        <a:p>
          <a:endParaRPr lang="ru-RU"/>
        </a:p>
      </dgm:t>
    </dgm:pt>
    <dgm:pt modelId="{B37A6138-7B80-4C9E-83D5-59D410B16D47}" type="sibTrans" cxnId="{A0D43310-A3CE-4357-82D1-CB321B999396}">
      <dgm:prSet/>
      <dgm:spPr/>
      <dgm:t>
        <a:bodyPr/>
        <a:lstStyle/>
        <a:p>
          <a:endParaRPr lang="ru-RU"/>
        </a:p>
      </dgm:t>
    </dgm:pt>
    <dgm:pt modelId="{7651076B-812F-41DB-BC69-B1C0442947C0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Физкультурные спортивны. Народные.</a:t>
          </a:r>
          <a:endParaRPr lang="ru-RU" sz="1600" dirty="0"/>
        </a:p>
      </dgm:t>
    </dgm:pt>
    <dgm:pt modelId="{44D43E66-3EA2-408F-A916-E3AD1B7FD6EC}" type="parTrans" cxnId="{473CA581-D9EC-401E-BEC6-70FB9078ADF7}">
      <dgm:prSet/>
      <dgm:spPr/>
      <dgm:t>
        <a:bodyPr/>
        <a:lstStyle/>
        <a:p>
          <a:endParaRPr lang="ru-RU"/>
        </a:p>
      </dgm:t>
    </dgm:pt>
    <dgm:pt modelId="{8F43EA7B-E91C-4E5D-BE88-DFAA09AB82AA}" type="sibTrans" cxnId="{473CA581-D9EC-401E-BEC6-70FB9078ADF7}">
      <dgm:prSet/>
      <dgm:spPr/>
      <dgm:t>
        <a:bodyPr/>
        <a:lstStyle/>
        <a:p>
          <a:endParaRPr lang="ru-RU"/>
        </a:p>
      </dgm:t>
    </dgm:pt>
    <dgm:pt modelId="{6B732982-D194-452A-A475-0F74248FA91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Музыкальные. театрализованные</a:t>
          </a:r>
          <a:endParaRPr lang="ru-RU" sz="1600" dirty="0"/>
        </a:p>
      </dgm:t>
    </dgm:pt>
    <dgm:pt modelId="{C7C10BAC-8A7D-4DE5-B559-6CED5EFA0216}" type="parTrans" cxnId="{E0CA4A13-2E76-406A-A4A6-CBDF11158BF3}">
      <dgm:prSet/>
      <dgm:spPr/>
      <dgm:t>
        <a:bodyPr/>
        <a:lstStyle/>
        <a:p>
          <a:endParaRPr lang="ru-RU"/>
        </a:p>
      </dgm:t>
    </dgm:pt>
    <dgm:pt modelId="{133DDD1B-7D6E-4565-86A9-A9AE3D35565E}" type="sibTrans" cxnId="{E0CA4A13-2E76-406A-A4A6-CBDF11158BF3}">
      <dgm:prSet/>
      <dgm:spPr/>
      <dgm:t>
        <a:bodyPr/>
        <a:lstStyle/>
        <a:p>
          <a:endParaRPr lang="ru-RU"/>
        </a:p>
      </dgm:t>
    </dgm:pt>
    <dgm:pt modelId="{2E1CEBF5-3A36-4252-8A57-6822C196B77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Обществоведческие</a:t>
          </a:r>
          <a:endParaRPr lang="ru-RU" sz="1600" dirty="0"/>
        </a:p>
      </dgm:t>
    </dgm:pt>
    <dgm:pt modelId="{216EB11A-BEBE-4C95-99B0-E982233301D9}" type="parTrans" cxnId="{53430A2E-9FC0-436A-A69A-B07B9A5A5C16}">
      <dgm:prSet/>
      <dgm:spPr/>
      <dgm:t>
        <a:bodyPr/>
        <a:lstStyle/>
        <a:p>
          <a:endParaRPr lang="ru-RU"/>
        </a:p>
      </dgm:t>
    </dgm:pt>
    <dgm:pt modelId="{B683E18D-7557-4E39-AD29-B8EA6BB3CF24}" type="sibTrans" cxnId="{53430A2E-9FC0-436A-A69A-B07B9A5A5C16}">
      <dgm:prSet/>
      <dgm:spPr/>
      <dgm:t>
        <a:bodyPr/>
        <a:lstStyle/>
        <a:p>
          <a:endParaRPr lang="ru-RU"/>
        </a:p>
      </dgm:t>
    </dgm:pt>
    <dgm:pt modelId="{2740A34E-2EA0-47A4-9FA6-983725BB3430}" type="pres">
      <dgm:prSet presAssocID="{ED7FC648-946F-453F-838C-1FDCB285207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05AF82-50C4-4830-8CC7-6A87A43F3020}" type="pres">
      <dgm:prSet presAssocID="{1D854F6F-080A-41AA-93E8-5C77F1525950}" presName="roof" presStyleLbl="dkBgShp" presStyleIdx="0" presStyleCnt="2" custLinFactNeighborY="21583"/>
      <dgm:spPr/>
      <dgm:t>
        <a:bodyPr/>
        <a:lstStyle/>
        <a:p>
          <a:endParaRPr lang="ru-RU"/>
        </a:p>
      </dgm:t>
    </dgm:pt>
    <dgm:pt modelId="{AD4CE8B6-FD79-48B8-874E-68372D4A20C2}" type="pres">
      <dgm:prSet presAssocID="{1D854F6F-080A-41AA-93E8-5C77F1525950}" presName="pillars" presStyleCnt="0"/>
      <dgm:spPr/>
    </dgm:pt>
    <dgm:pt modelId="{F9112A51-74A8-43C6-BA63-119F44C64516}" type="pres">
      <dgm:prSet presAssocID="{1D854F6F-080A-41AA-93E8-5C77F1525950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A80268-1FDF-48BB-8359-4F94B76EBEE4}" type="pres">
      <dgm:prSet presAssocID="{6B732982-D194-452A-A475-0F74248FA914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F9FA13-BFE5-4620-8F94-75AB1210BCB7}" type="pres">
      <dgm:prSet presAssocID="{E258D211-65AC-4AB8-B4B3-FC9D1C434490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A733AF-CB28-4AB9-A06F-B517339EE6EC}" type="pres">
      <dgm:prSet presAssocID="{7651076B-812F-41DB-BC69-B1C0442947C0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AE7017-A54C-47B5-8F22-A76632F1A164}" type="pres">
      <dgm:prSet presAssocID="{2E1CEBF5-3A36-4252-8A57-6822C196B771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D1E867-00A4-4752-96A8-6E43ABFF91AA}" type="pres">
      <dgm:prSet presAssocID="{1D854F6F-080A-41AA-93E8-5C77F1525950}" presName="base" presStyleLbl="dkBgShp" presStyleIdx="1" presStyleCnt="2"/>
      <dgm:spPr/>
    </dgm:pt>
  </dgm:ptLst>
  <dgm:cxnLst>
    <dgm:cxn modelId="{FB2725EC-B3B7-430B-84CA-6C8A9806CB2B}" type="presOf" srcId="{ED7FC648-946F-453F-838C-1FDCB2852074}" destId="{2740A34E-2EA0-47A4-9FA6-983725BB3430}" srcOrd="0" destOrd="0" presId="urn:microsoft.com/office/officeart/2005/8/layout/hList3"/>
    <dgm:cxn modelId="{425C5E4C-95DD-4782-9A57-BA312A98FA3D}" type="presOf" srcId="{FC0B8FD0-C0B1-469D-986E-D2A7C7AFC235}" destId="{F9112A51-74A8-43C6-BA63-119F44C64516}" srcOrd="0" destOrd="0" presId="urn:microsoft.com/office/officeart/2005/8/layout/hList3"/>
    <dgm:cxn modelId="{88F5FE7C-729E-4A7B-B902-CF22FFA8817A}" type="presOf" srcId="{E258D211-65AC-4AB8-B4B3-FC9D1C434490}" destId="{62F9FA13-BFE5-4620-8F94-75AB1210BCB7}" srcOrd="0" destOrd="0" presId="urn:microsoft.com/office/officeart/2005/8/layout/hList3"/>
    <dgm:cxn modelId="{A0D43310-A3CE-4357-82D1-CB321B999396}" srcId="{1D854F6F-080A-41AA-93E8-5C77F1525950}" destId="{E258D211-65AC-4AB8-B4B3-FC9D1C434490}" srcOrd="2" destOrd="0" parTransId="{F7F100C8-5EAA-432F-9962-590258CB9632}" sibTransId="{B37A6138-7B80-4C9E-83D5-59D410B16D47}"/>
    <dgm:cxn modelId="{A14C2443-8C4A-4B03-BE5F-7E0EB4B0D3B9}" srcId="{ED7FC648-946F-453F-838C-1FDCB2852074}" destId="{1D854F6F-080A-41AA-93E8-5C77F1525950}" srcOrd="0" destOrd="0" parTransId="{47DC30ED-E444-43E6-A3D0-1CDC21B058C9}" sibTransId="{92BE0518-6751-4426-8362-2F09887264AA}"/>
    <dgm:cxn modelId="{1041F128-DD07-40DC-B01C-55191DC89B80}" type="presOf" srcId="{1D854F6F-080A-41AA-93E8-5C77F1525950}" destId="{2905AF82-50C4-4830-8CC7-6A87A43F3020}" srcOrd="0" destOrd="0" presId="urn:microsoft.com/office/officeart/2005/8/layout/hList3"/>
    <dgm:cxn modelId="{598D8498-77CC-4EE1-9F69-A92C51B0FEE7}" srcId="{1D854F6F-080A-41AA-93E8-5C77F1525950}" destId="{FC0B8FD0-C0B1-469D-986E-D2A7C7AFC235}" srcOrd="0" destOrd="0" parTransId="{58F039BC-B6E7-42B0-91F6-DC1CE4834A2E}" sibTransId="{F44A37F1-6DEA-4F0E-A772-6136520D7430}"/>
    <dgm:cxn modelId="{E0CA4A13-2E76-406A-A4A6-CBDF11158BF3}" srcId="{1D854F6F-080A-41AA-93E8-5C77F1525950}" destId="{6B732982-D194-452A-A475-0F74248FA914}" srcOrd="1" destOrd="0" parTransId="{C7C10BAC-8A7D-4DE5-B559-6CED5EFA0216}" sibTransId="{133DDD1B-7D6E-4565-86A9-A9AE3D35565E}"/>
    <dgm:cxn modelId="{856C371C-8C3E-44C7-909E-ED2E39070CFB}" type="presOf" srcId="{2E1CEBF5-3A36-4252-8A57-6822C196B771}" destId="{7AAE7017-A54C-47B5-8F22-A76632F1A164}" srcOrd="0" destOrd="0" presId="urn:microsoft.com/office/officeart/2005/8/layout/hList3"/>
    <dgm:cxn modelId="{D472D46C-A1B1-4674-B6B0-C5295B6D7361}" type="presOf" srcId="{6B732982-D194-452A-A475-0F74248FA914}" destId="{60A80268-1FDF-48BB-8359-4F94B76EBEE4}" srcOrd="0" destOrd="0" presId="urn:microsoft.com/office/officeart/2005/8/layout/hList3"/>
    <dgm:cxn modelId="{2D44E7A9-D9C1-4EFB-83B4-DC006025907E}" type="presOf" srcId="{7651076B-812F-41DB-BC69-B1C0442947C0}" destId="{32A733AF-CB28-4AB9-A06F-B517339EE6EC}" srcOrd="0" destOrd="0" presId="urn:microsoft.com/office/officeart/2005/8/layout/hList3"/>
    <dgm:cxn modelId="{473CA581-D9EC-401E-BEC6-70FB9078ADF7}" srcId="{1D854F6F-080A-41AA-93E8-5C77F1525950}" destId="{7651076B-812F-41DB-BC69-B1C0442947C0}" srcOrd="3" destOrd="0" parTransId="{44D43E66-3EA2-408F-A916-E3AD1B7FD6EC}" sibTransId="{8F43EA7B-E91C-4E5D-BE88-DFAA09AB82AA}"/>
    <dgm:cxn modelId="{53430A2E-9FC0-436A-A69A-B07B9A5A5C16}" srcId="{1D854F6F-080A-41AA-93E8-5C77F1525950}" destId="{2E1CEBF5-3A36-4252-8A57-6822C196B771}" srcOrd="4" destOrd="0" parTransId="{216EB11A-BEBE-4C95-99B0-E982233301D9}" sibTransId="{B683E18D-7557-4E39-AD29-B8EA6BB3CF24}"/>
    <dgm:cxn modelId="{0022D56E-2984-4FA6-845A-3F50BAD40ABF}" type="presParOf" srcId="{2740A34E-2EA0-47A4-9FA6-983725BB3430}" destId="{2905AF82-50C4-4830-8CC7-6A87A43F3020}" srcOrd="0" destOrd="0" presId="urn:microsoft.com/office/officeart/2005/8/layout/hList3"/>
    <dgm:cxn modelId="{E0C2B2D4-3588-42D9-9F74-D83A250F8FA9}" type="presParOf" srcId="{2740A34E-2EA0-47A4-9FA6-983725BB3430}" destId="{AD4CE8B6-FD79-48B8-874E-68372D4A20C2}" srcOrd="1" destOrd="0" presId="urn:microsoft.com/office/officeart/2005/8/layout/hList3"/>
    <dgm:cxn modelId="{CFAD667C-7A19-4061-A6ED-D5F688EF96FD}" type="presParOf" srcId="{AD4CE8B6-FD79-48B8-874E-68372D4A20C2}" destId="{F9112A51-74A8-43C6-BA63-119F44C64516}" srcOrd="0" destOrd="0" presId="urn:microsoft.com/office/officeart/2005/8/layout/hList3"/>
    <dgm:cxn modelId="{1FAE44DB-D7DA-4B2A-BCD2-142422B25AF9}" type="presParOf" srcId="{AD4CE8B6-FD79-48B8-874E-68372D4A20C2}" destId="{60A80268-1FDF-48BB-8359-4F94B76EBEE4}" srcOrd="1" destOrd="0" presId="urn:microsoft.com/office/officeart/2005/8/layout/hList3"/>
    <dgm:cxn modelId="{05D291C0-CD2B-46EE-8034-F247C8E20B29}" type="presParOf" srcId="{AD4CE8B6-FD79-48B8-874E-68372D4A20C2}" destId="{62F9FA13-BFE5-4620-8F94-75AB1210BCB7}" srcOrd="2" destOrd="0" presId="urn:microsoft.com/office/officeart/2005/8/layout/hList3"/>
    <dgm:cxn modelId="{C42B8BA6-386B-459B-988E-876B2F8A0CE3}" type="presParOf" srcId="{AD4CE8B6-FD79-48B8-874E-68372D4A20C2}" destId="{32A733AF-CB28-4AB9-A06F-B517339EE6EC}" srcOrd="3" destOrd="0" presId="urn:microsoft.com/office/officeart/2005/8/layout/hList3"/>
    <dgm:cxn modelId="{7184D435-FEB3-4F61-B03D-E84AF5B5E03B}" type="presParOf" srcId="{AD4CE8B6-FD79-48B8-874E-68372D4A20C2}" destId="{7AAE7017-A54C-47B5-8F22-A76632F1A164}" srcOrd="4" destOrd="0" presId="urn:microsoft.com/office/officeart/2005/8/layout/hList3"/>
    <dgm:cxn modelId="{51DCFC33-8E65-4823-8A73-88FB6CF5BCB0}" type="presParOf" srcId="{2740A34E-2EA0-47A4-9FA6-983725BB3430}" destId="{2CD1E867-00A4-4752-96A8-6E43ABFF91A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858B806-50B1-49A7-8D80-EA9B2790320B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CF2D27-FF3E-4F87-85F5-E902FCDF8DB8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dirty="0" smtClean="0"/>
            <a:t>По  игровой  среде</a:t>
          </a:r>
          <a:endParaRPr lang="ru-RU" sz="2400" dirty="0"/>
        </a:p>
      </dgm:t>
    </dgm:pt>
    <dgm:pt modelId="{1A7B82A6-40A6-4782-8D6A-476BC25FAD8C}" type="parTrans" cxnId="{4A3E905E-26AD-47A3-8560-AB44E0D05C2C}">
      <dgm:prSet/>
      <dgm:spPr/>
      <dgm:t>
        <a:bodyPr/>
        <a:lstStyle/>
        <a:p>
          <a:endParaRPr lang="ru-RU"/>
        </a:p>
      </dgm:t>
    </dgm:pt>
    <dgm:pt modelId="{E891EEA9-D598-4916-A07A-00C1C0C77FE0}" type="sibTrans" cxnId="{4A3E905E-26AD-47A3-8560-AB44E0D05C2C}">
      <dgm:prSet/>
      <dgm:spPr/>
      <dgm:t>
        <a:bodyPr/>
        <a:lstStyle/>
        <a:p>
          <a:endParaRPr lang="ru-RU"/>
        </a:p>
      </dgm:t>
    </dgm:pt>
    <dgm:pt modelId="{9FFC2791-A310-4159-A124-ADD04637851A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/>
            <a:t>Без  предметов, с предметами.</a:t>
          </a:r>
          <a:endParaRPr lang="ru-RU" sz="1800" dirty="0"/>
        </a:p>
      </dgm:t>
    </dgm:pt>
    <dgm:pt modelId="{5843483A-6606-421F-96E0-7DE95B2A0DEC}" type="parTrans" cxnId="{F84FA364-FA94-4FB9-9780-B1460F31B6F0}">
      <dgm:prSet/>
      <dgm:spPr/>
      <dgm:t>
        <a:bodyPr/>
        <a:lstStyle/>
        <a:p>
          <a:endParaRPr lang="ru-RU"/>
        </a:p>
      </dgm:t>
    </dgm:pt>
    <dgm:pt modelId="{753398DC-4388-4D59-91BA-1A125446E1C2}" type="sibTrans" cxnId="{F84FA364-FA94-4FB9-9780-B1460F31B6F0}">
      <dgm:prSet/>
      <dgm:spPr/>
      <dgm:t>
        <a:bodyPr/>
        <a:lstStyle/>
        <a:p>
          <a:endParaRPr lang="ru-RU"/>
        </a:p>
      </dgm:t>
    </dgm:pt>
    <dgm:pt modelId="{9E52565D-94B3-46C7-9E80-584A88AC8058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 bIns="0"/>
        <a:lstStyle/>
        <a:p>
          <a:r>
            <a:rPr lang="ru-RU" sz="1800" dirty="0" smtClean="0"/>
            <a:t>Настольные, комнатные, уличные.</a:t>
          </a:r>
          <a:endParaRPr lang="ru-RU" sz="1800" dirty="0"/>
        </a:p>
      </dgm:t>
    </dgm:pt>
    <dgm:pt modelId="{7AFD7136-E043-41C5-8F1A-7384FB1A87DB}" type="parTrans" cxnId="{EFCCBB97-4780-4AD3-A173-AF488E10814A}">
      <dgm:prSet/>
      <dgm:spPr/>
      <dgm:t>
        <a:bodyPr/>
        <a:lstStyle/>
        <a:p>
          <a:endParaRPr lang="ru-RU"/>
        </a:p>
      </dgm:t>
    </dgm:pt>
    <dgm:pt modelId="{8F281A4D-727E-4C05-963D-F5F77B7CFC4E}" type="sibTrans" cxnId="{EFCCBB97-4780-4AD3-A173-AF488E10814A}">
      <dgm:prSet/>
      <dgm:spPr/>
      <dgm:t>
        <a:bodyPr/>
        <a:lstStyle/>
        <a:p>
          <a:endParaRPr lang="ru-RU"/>
        </a:p>
      </dgm:t>
    </dgm:pt>
    <dgm:pt modelId="{D3796AF4-2527-48FF-B8E8-4F7428C4CDC8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/>
            <a:t>Компьютерные, ТСО.</a:t>
          </a:r>
          <a:endParaRPr lang="ru-RU" sz="1800" dirty="0"/>
        </a:p>
      </dgm:t>
    </dgm:pt>
    <dgm:pt modelId="{E4EA7C76-4A83-425F-9EDD-C33443AA113D}" type="parTrans" cxnId="{061D19FF-E7AE-49F4-B676-58EFF27CC65C}">
      <dgm:prSet/>
      <dgm:spPr/>
      <dgm:t>
        <a:bodyPr/>
        <a:lstStyle/>
        <a:p>
          <a:endParaRPr lang="ru-RU"/>
        </a:p>
      </dgm:t>
    </dgm:pt>
    <dgm:pt modelId="{B251B83D-1BFE-4987-8927-C7567616D8FE}" type="sibTrans" cxnId="{061D19FF-E7AE-49F4-B676-58EFF27CC65C}">
      <dgm:prSet/>
      <dgm:spPr/>
      <dgm:t>
        <a:bodyPr/>
        <a:lstStyle/>
        <a:p>
          <a:endParaRPr lang="ru-RU"/>
        </a:p>
      </dgm:t>
    </dgm:pt>
    <dgm:pt modelId="{4501E02C-C2DF-4F4F-87DF-364AE8F722AA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 tIns="288000" bIns="0"/>
        <a:lstStyle/>
        <a:p>
          <a:r>
            <a:rPr lang="ru-RU" sz="1800" dirty="0" smtClean="0"/>
            <a:t>Технические, со  средствами передвижения.</a:t>
          </a:r>
        </a:p>
        <a:p>
          <a:endParaRPr lang="ru-RU" sz="1100" dirty="0"/>
        </a:p>
      </dgm:t>
    </dgm:pt>
    <dgm:pt modelId="{3FBCD73B-8F8E-4BD6-AA15-CB5D4DAC3B92}" type="parTrans" cxnId="{65C7E031-EFA1-4BA6-BAC8-357213E7462F}">
      <dgm:prSet/>
      <dgm:spPr/>
      <dgm:t>
        <a:bodyPr/>
        <a:lstStyle/>
        <a:p>
          <a:endParaRPr lang="ru-RU"/>
        </a:p>
      </dgm:t>
    </dgm:pt>
    <dgm:pt modelId="{ED113801-CA23-4E01-9864-22B1CE7279FF}" type="sibTrans" cxnId="{65C7E031-EFA1-4BA6-BAC8-357213E7462F}">
      <dgm:prSet/>
      <dgm:spPr/>
      <dgm:t>
        <a:bodyPr/>
        <a:lstStyle/>
        <a:p>
          <a:endParaRPr lang="ru-RU"/>
        </a:p>
      </dgm:t>
    </dgm:pt>
    <dgm:pt modelId="{27A08AB9-FC21-43CB-B46D-C9718A958597}" type="pres">
      <dgm:prSet presAssocID="{4858B806-50B1-49A7-8D80-EA9B2790320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785F23-93E3-484A-91B6-63CA367C7896}" type="pres">
      <dgm:prSet presAssocID="{36CF2D27-FF3E-4F87-85F5-E902FCDF8DB8}" presName="roof" presStyleLbl="dkBgShp" presStyleIdx="0" presStyleCnt="2"/>
      <dgm:spPr/>
      <dgm:t>
        <a:bodyPr/>
        <a:lstStyle/>
        <a:p>
          <a:endParaRPr lang="ru-RU"/>
        </a:p>
      </dgm:t>
    </dgm:pt>
    <dgm:pt modelId="{BBE58099-7131-4341-9999-65238193328B}" type="pres">
      <dgm:prSet presAssocID="{36CF2D27-FF3E-4F87-85F5-E902FCDF8DB8}" presName="pillars" presStyleCnt="0"/>
      <dgm:spPr/>
    </dgm:pt>
    <dgm:pt modelId="{C1EA92C8-D20A-40E6-A8C9-CDE3AEED0AEA}" type="pres">
      <dgm:prSet presAssocID="{36CF2D27-FF3E-4F87-85F5-E902FCDF8DB8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6AA74D-1228-41C5-82C8-0B7C1237055C}" type="pres">
      <dgm:prSet presAssocID="{9E52565D-94B3-46C7-9E80-584A88AC8058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F39413-A03D-4B53-811B-81574B508AF7}" type="pres">
      <dgm:prSet presAssocID="{D3796AF4-2527-48FF-B8E8-4F7428C4CDC8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B729AC-605C-4A62-BFB3-D3CEC48BF414}" type="pres">
      <dgm:prSet presAssocID="{4501E02C-C2DF-4F4F-87DF-364AE8F722AA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680EBA-A02E-4DE6-9A45-C21CEF316D36}" type="pres">
      <dgm:prSet presAssocID="{36CF2D27-FF3E-4F87-85F5-E902FCDF8DB8}" presName="base" presStyleLbl="dkBgShp" presStyleIdx="1" presStyleCnt="2"/>
      <dgm:spPr/>
    </dgm:pt>
  </dgm:ptLst>
  <dgm:cxnLst>
    <dgm:cxn modelId="{4A3E905E-26AD-47A3-8560-AB44E0D05C2C}" srcId="{4858B806-50B1-49A7-8D80-EA9B2790320B}" destId="{36CF2D27-FF3E-4F87-85F5-E902FCDF8DB8}" srcOrd="0" destOrd="0" parTransId="{1A7B82A6-40A6-4782-8D6A-476BC25FAD8C}" sibTransId="{E891EEA9-D598-4916-A07A-00C1C0C77FE0}"/>
    <dgm:cxn modelId="{CE192793-77DD-4A1A-AF86-30C754315B75}" type="presOf" srcId="{4501E02C-C2DF-4F4F-87DF-364AE8F722AA}" destId="{08B729AC-605C-4A62-BFB3-D3CEC48BF414}" srcOrd="0" destOrd="0" presId="urn:microsoft.com/office/officeart/2005/8/layout/hList3"/>
    <dgm:cxn modelId="{4D1E4926-1510-43C8-A19B-100C60D380A3}" type="presOf" srcId="{9E52565D-94B3-46C7-9E80-584A88AC8058}" destId="{966AA74D-1228-41C5-82C8-0B7C1237055C}" srcOrd="0" destOrd="0" presId="urn:microsoft.com/office/officeart/2005/8/layout/hList3"/>
    <dgm:cxn modelId="{EFCCBB97-4780-4AD3-A173-AF488E10814A}" srcId="{36CF2D27-FF3E-4F87-85F5-E902FCDF8DB8}" destId="{9E52565D-94B3-46C7-9E80-584A88AC8058}" srcOrd="1" destOrd="0" parTransId="{7AFD7136-E043-41C5-8F1A-7384FB1A87DB}" sibTransId="{8F281A4D-727E-4C05-963D-F5F77B7CFC4E}"/>
    <dgm:cxn modelId="{D80B7BC5-7E62-4162-B077-B25C7740AA6B}" type="presOf" srcId="{D3796AF4-2527-48FF-B8E8-4F7428C4CDC8}" destId="{D4F39413-A03D-4B53-811B-81574B508AF7}" srcOrd="0" destOrd="0" presId="urn:microsoft.com/office/officeart/2005/8/layout/hList3"/>
    <dgm:cxn modelId="{EBCD7CA8-3553-4A19-889D-2C51B4108F76}" type="presOf" srcId="{4858B806-50B1-49A7-8D80-EA9B2790320B}" destId="{27A08AB9-FC21-43CB-B46D-C9718A958597}" srcOrd="0" destOrd="0" presId="urn:microsoft.com/office/officeart/2005/8/layout/hList3"/>
    <dgm:cxn modelId="{DBBC8DF2-EF89-4899-9426-0FECE473ADF4}" type="presOf" srcId="{36CF2D27-FF3E-4F87-85F5-E902FCDF8DB8}" destId="{30785F23-93E3-484A-91B6-63CA367C7896}" srcOrd="0" destOrd="0" presId="urn:microsoft.com/office/officeart/2005/8/layout/hList3"/>
    <dgm:cxn modelId="{F84FA364-FA94-4FB9-9780-B1460F31B6F0}" srcId="{36CF2D27-FF3E-4F87-85F5-E902FCDF8DB8}" destId="{9FFC2791-A310-4159-A124-ADD04637851A}" srcOrd="0" destOrd="0" parTransId="{5843483A-6606-421F-96E0-7DE95B2A0DEC}" sibTransId="{753398DC-4388-4D59-91BA-1A125446E1C2}"/>
    <dgm:cxn modelId="{061D19FF-E7AE-49F4-B676-58EFF27CC65C}" srcId="{36CF2D27-FF3E-4F87-85F5-E902FCDF8DB8}" destId="{D3796AF4-2527-48FF-B8E8-4F7428C4CDC8}" srcOrd="2" destOrd="0" parTransId="{E4EA7C76-4A83-425F-9EDD-C33443AA113D}" sibTransId="{B251B83D-1BFE-4987-8927-C7567616D8FE}"/>
    <dgm:cxn modelId="{65C7E031-EFA1-4BA6-BAC8-357213E7462F}" srcId="{36CF2D27-FF3E-4F87-85F5-E902FCDF8DB8}" destId="{4501E02C-C2DF-4F4F-87DF-364AE8F722AA}" srcOrd="3" destOrd="0" parTransId="{3FBCD73B-8F8E-4BD6-AA15-CB5D4DAC3B92}" sibTransId="{ED113801-CA23-4E01-9864-22B1CE7279FF}"/>
    <dgm:cxn modelId="{1DA45BFA-EA13-4F5E-9E23-FAEFBCD1456E}" type="presOf" srcId="{9FFC2791-A310-4159-A124-ADD04637851A}" destId="{C1EA92C8-D20A-40E6-A8C9-CDE3AEED0AEA}" srcOrd="0" destOrd="0" presId="urn:microsoft.com/office/officeart/2005/8/layout/hList3"/>
    <dgm:cxn modelId="{B8DF8827-FFA1-433E-9D13-07279678A45F}" type="presParOf" srcId="{27A08AB9-FC21-43CB-B46D-C9718A958597}" destId="{30785F23-93E3-484A-91B6-63CA367C7896}" srcOrd="0" destOrd="0" presId="urn:microsoft.com/office/officeart/2005/8/layout/hList3"/>
    <dgm:cxn modelId="{083702F1-71C2-46A8-B7B3-E52DA34DC02C}" type="presParOf" srcId="{27A08AB9-FC21-43CB-B46D-C9718A958597}" destId="{BBE58099-7131-4341-9999-65238193328B}" srcOrd="1" destOrd="0" presId="urn:microsoft.com/office/officeart/2005/8/layout/hList3"/>
    <dgm:cxn modelId="{A0AE0F09-45C9-4DED-B642-D0042E83C9A7}" type="presParOf" srcId="{BBE58099-7131-4341-9999-65238193328B}" destId="{C1EA92C8-D20A-40E6-A8C9-CDE3AEED0AEA}" srcOrd="0" destOrd="0" presId="urn:microsoft.com/office/officeart/2005/8/layout/hList3"/>
    <dgm:cxn modelId="{266EF796-70B1-4D48-B5E0-82071AE023AF}" type="presParOf" srcId="{BBE58099-7131-4341-9999-65238193328B}" destId="{966AA74D-1228-41C5-82C8-0B7C1237055C}" srcOrd="1" destOrd="0" presId="urn:microsoft.com/office/officeart/2005/8/layout/hList3"/>
    <dgm:cxn modelId="{93681E21-9669-49D8-879E-E550905EEC38}" type="presParOf" srcId="{BBE58099-7131-4341-9999-65238193328B}" destId="{D4F39413-A03D-4B53-811B-81574B508AF7}" srcOrd="2" destOrd="0" presId="urn:microsoft.com/office/officeart/2005/8/layout/hList3"/>
    <dgm:cxn modelId="{9706D21A-7EB2-46B7-B7AA-01D94311264B}" type="presParOf" srcId="{BBE58099-7131-4341-9999-65238193328B}" destId="{08B729AC-605C-4A62-BFB3-D3CEC48BF414}" srcOrd="3" destOrd="0" presId="urn:microsoft.com/office/officeart/2005/8/layout/hList3"/>
    <dgm:cxn modelId="{8B0A7468-B588-48AF-8587-3ED6164290AD}" type="presParOf" srcId="{27A08AB9-FC21-43CB-B46D-C9718A958597}" destId="{5E680EBA-A02E-4DE6-9A45-C21CEF316D3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2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7711B84-7402-4F9C-AA4E-09F18E777D36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45C36F-2503-4D29-A57B-52CA97D14292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57150"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400" smtClean="0">
              <a:solidFill>
                <a:schemeClr val="accent6">
                  <a:lumMod val="75000"/>
                </a:schemeClr>
              </a:solidFill>
            </a:rPr>
            <a:t>Центры </a:t>
          </a:r>
        </a:p>
        <a:p>
          <a:r>
            <a:rPr lang="ru-RU" sz="240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ru-RU" sz="2400" dirty="0" smtClean="0">
              <a:solidFill>
                <a:schemeClr val="accent6">
                  <a:lumMod val="75000"/>
                </a:schemeClr>
              </a:solidFill>
            </a:rPr>
            <a:t>игровой  активности детей</a:t>
          </a:r>
          <a:endParaRPr lang="ru-RU" sz="2400" dirty="0">
            <a:solidFill>
              <a:schemeClr val="accent6">
                <a:lumMod val="75000"/>
              </a:schemeClr>
            </a:solidFill>
          </a:endParaRPr>
        </a:p>
      </dgm:t>
    </dgm:pt>
    <dgm:pt modelId="{CA22377E-EEEA-4DEA-A892-A4C8BD9393A4}" type="parTrans" cxnId="{515B8BF3-4950-4311-BB68-CF7F5CCF2B64}">
      <dgm:prSet/>
      <dgm:spPr/>
      <dgm:t>
        <a:bodyPr/>
        <a:lstStyle/>
        <a:p>
          <a:endParaRPr lang="ru-RU"/>
        </a:p>
      </dgm:t>
    </dgm:pt>
    <dgm:pt modelId="{22020E55-32AD-4ED4-ABE2-EB6C1B5EE6C6}" type="sibTrans" cxnId="{515B8BF3-4950-4311-BB68-CF7F5CCF2B64}">
      <dgm:prSet/>
      <dgm:spPr/>
      <dgm:t>
        <a:bodyPr/>
        <a:lstStyle/>
        <a:p>
          <a:endParaRPr lang="ru-RU"/>
        </a:p>
      </dgm:t>
    </dgm:pt>
    <dgm:pt modelId="{6CECD36D-17F1-49EB-93C1-C702B267F027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 lIns="0" tIns="0" rIns="0" bIns="0"/>
        <a:lstStyle/>
        <a:p>
          <a:r>
            <a:rPr lang="ru-RU" sz="1800" b="1" dirty="0" smtClean="0"/>
            <a:t>Центр познания </a:t>
          </a:r>
          <a:endParaRPr lang="ru-RU" sz="1800" b="1" dirty="0"/>
        </a:p>
      </dgm:t>
    </dgm:pt>
    <dgm:pt modelId="{616DB6E6-510A-434A-A61A-DBBBB44DF3D8}" type="parTrans" cxnId="{EA73D7B3-CB00-4256-9534-CC0DDEF8F7C1}">
      <dgm:prSet/>
      <dgm:spPr/>
      <dgm:t>
        <a:bodyPr/>
        <a:lstStyle/>
        <a:p>
          <a:endParaRPr lang="ru-RU" dirty="0"/>
        </a:p>
      </dgm:t>
    </dgm:pt>
    <dgm:pt modelId="{E3C7168C-5D91-4349-9F28-89CCCFA02DC5}" type="sibTrans" cxnId="{EA73D7B3-CB00-4256-9534-CC0DDEF8F7C1}">
      <dgm:prSet/>
      <dgm:spPr/>
      <dgm:t>
        <a:bodyPr/>
        <a:lstStyle/>
        <a:p>
          <a:endParaRPr lang="ru-RU"/>
        </a:p>
      </dgm:t>
    </dgm:pt>
    <dgm:pt modelId="{87357C37-CDF0-42A0-B5A9-8BD8D7F22B30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 lIns="0" tIns="0" rIns="0" bIns="0"/>
        <a:lstStyle/>
        <a:p>
          <a:r>
            <a:rPr lang="ru-RU" sz="1800" b="1" dirty="0" smtClean="0"/>
            <a:t>Центр творчества</a:t>
          </a:r>
          <a:r>
            <a:rPr lang="ru-RU" sz="1800" dirty="0" smtClean="0"/>
            <a:t>.</a:t>
          </a:r>
          <a:endParaRPr lang="ru-RU" sz="1600" dirty="0"/>
        </a:p>
      </dgm:t>
    </dgm:pt>
    <dgm:pt modelId="{C7EBCE82-527A-4894-9384-EDEFF6B1F9E2}" type="parTrans" cxnId="{EC4BA692-3A1E-44E5-842D-37EA2B3B01CF}">
      <dgm:prSet/>
      <dgm:spPr/>
      <dgm:t>
        <a:bodyPr/>
        <a:lstStyle/>
        <a:p>
          <a:endParaRPr lang="ru-RU" dirty="0"/>
        </a:p>
      </dgm:t>
    </dgm:pt>
    <dgm:pt modelId="{A4400EF5-30ED-4568-8313-129A64AE97E8}" type="sibTrans" cxnId="{EC4BA692-3A1E-44E5-842D-37EA2B3B01CF}">
      <dgm:prSet/>
      <dgm:spPr/>
      <dgm:t>
        <a:bodyPr/>
        <a:lstStyle/>
        <a:p>
          <a:endParaRPr lang="ru-RU"/>
        </a:p>
      </dgm:t>
    </dgm:pt>
    <dgm:pt modelId="{6FD113B4-5931-43D2-8068-7235DF925769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 lIns="0" tIns="0" rIns="0" bIns="0"/>
        <a:lstStyle/>
        <a:p>
          <a:r>
            <a:rPr lang="ru-RU" sz="1600" b="1" dirty="0" smtClean="0"/>
            <a:t>Игровой центр</a:t>
          </a:r>
          <a:r>
            <a:rPr lang="ru-RU" sz="1600" dirty="0" smtClean="0"/>
            <a:t>.</a:t>
          </a:r>
          <a:endParaRPr lang="ru-RU" sz="1600" dirty="0"/>
        </a:p>
      </dgm:t>
    </dgm:pt>
    <dgm:pt modelId="{DD243C49-D5B9-415B-936A-E6D93A74ED14}" type="parTrans" cxnId="{46FC73A2-228C-4CD2-A72D-19A38605C53B}">
      <dgm:prSet/>
      <dgm:spPr/>
      <dgm:t>
        <a:bodyPr/>
        <a:lstStyle/>
        <a:p>
          <a:endParaRPr lang="ru-RU" dirty="0"/>
        </a:p>
      </dgm:t>
    </dgm:pt>
    <dgm:pt modelId="{838228C9-DD8D-4AB7-8512-6DB1CBEE3E3F}" type="sibTrans" cxnId="{46FC73A2-228C-4CD2-A72D-19A38605C53B}">
      <dgm:prSet/>
      <dgm:spPr/>
      <dgm:t>
        <a:bodyPr/>
        <a:lstStyle/>
        <a:p>
          <a:endParaRPr lang="ru-RU"/>
        </a:p>
      </dgm:t>
    </dgm:pt>
    <dgm:pt modelId="{3A112E00-2F4C-4C1F-83AB-BB28A0099EF4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 lIns="0" tIns="0" rIns="0" bIns="0"/>
        <a:lstStyle/>
        <a:p>
          <a:r>
            <a:rPr lang="ru-RU" sz="1600" b="1" dirty="0" smtClean="0"/>
            <a:t>Спортивный центр</a:t>
          </a:r>
          <a:endParaRPr lang="ru-RU" sz="1600" b="1" dirty="0"/>
        </a:p>
      </dgm:t>
    </dgm:pt>
    <dgm:pt modelId="{EF46102F-FCA4-4001-8F2E-6762B41EEAA2}" type="parTrans" cxnId="{4DC9752B-2196-4770-94F4-C9D7A680C5A7}">
      <dgm:prSet/>
      <dgm:spPr/>
      <dgm:t>
        <a:bodyPr/>
        <a:lstStyle/>
        <a:p>
          <a:endParaRPr lang="ru-RU" dirty="0"/>
        </a:p>
      </dgm:t>
    </dgm:pt>
    <dgm:pt modelId="{F2F6B5CC-E807-4E33-AFF7-C269D89D4140}" type="sibTrans" cxnId="{4DC9752B-2196-4770-94F4-C9D7A680C5A7}">
      <dgm:prSet/>
      <dgm:spPr/>
      <dgm:t>
        <a:bodyPr/>
        <a:lstStyle/>
        <a:p>
          <a:endParaRPr lang="ru-RU"/>
        </a:p>
      </dgm:t>
    </dgm:pt>
    <dgm:pt modelId="{6ADFA030-FC44-4726-B01D-19BAD377E1F5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/>
            <a:t>Литературный центр</a:t>
          </a:r>
          <a:endParaRPr lang="ru-RU" sz="1800" b="1" dirty="0"/>
        </a:p>
      </dgm:t>
    </dgm:pt>
    <dgm:pt modelId="{C7189E0D-502B-4C77-B9C9-ABA0A5AFFE15}" type="sibTrans" cxnId="{900CEF0B-2FB4-4715-8FD1-03EBCAEDD436}">
      <dgm:prSet/>
      <dgm:spPr/>
      <dgm:t>
        <a:bodyPr/>
        <a:lstStyle/>
        <a:p>
          <a:endParaRPr lang="ru-RU"/>
        </a:p>
      </dgm:t>
    </dgm:pt>
    <dgm:pt modelId="{02BC669B-08A9-42A8-B4D9-EEBE66C0CC72}" type="parTrans" cxnId="{900CEF0B-2FB4-4715-8FD1-03EBCAEDD436}">
      <dgm:prSet/>
      <dgm:spPr/>
      <dgm:t>
        <a:bodyPr/>
        <a:lstStyle/>
        <a:p>
          <a:endParaRPr lang="ru-RU" dirty="0"/>
        </a:p>
      </dgm:t>
    </dgm:pt>
    <dgm:pt modelId="{55D47A92-43AB-4BE6-9511-5ECB460E1B0F}" type="pres">
      <dgm:prSet presAssocID="{27711B84-7402-4F9C-AA4E-09F18E777D3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9F3F92-775E-473A-BC67-E6324FC4FBDD}" type="pres">
      <dgm:prSet presAssocID="{1745C36F-2503-4D29-A57B-52CA97D14292}" presName="centerShape" presStyleLbl="node0" presStyleIdx="0" presStyleCnt="1" custScaleX="228449" custScaleY="215437" custLinFactNeighborX="-1192" custLinFactNeighborY="2647"/>
      <dgm:spPr/>
      <dgm:t>
        <a:bodyPr/>
        <a:lstStyle/>
        <a:p>
          <a:endParaRPr lang="ru-RU"/>
        </a:p>
      </dgm:t>
    </dgm:pt>
    <dgm:pt modelId="{BEA25011-D667-456F-A896-594DA65B95F4}" type="pres">
      <dgm:prSet presAssocID="{616DB6E6-510A-434A-A61A-DBBBB44DF3D8}" presName="Name9" presStyleLbl="parChTrans1D2" presStyleIdx="0" presStyleCnt="5"/>
      <dgm:spPr/>
      <dgm:t>
        <a:bodyPr/>
        <a:lstStyle/>
        <a:p>
          <a:endParaRPr lang="ru-RU"/>
        </a:p>
      </dgm:t>
    </dgm:pt>
    <dgm:pt modelId="{6C26BFBB-16D6-4B3C-A2D6-23551CE44786}" type="pres">
      <dgm:prSet presAssocID="{616DB6E6-510A-434A-A61A-DBBBB44DF3D8}" presName="connTx" presStyleLbl="parChTrans1D2" presStyleIdx="0" presStyleCnt="5"/>
      <dgm:spPr/>
      <dgm:t>
        <a:bodyPr/>
        <a:lstStyle/>
        <a:p>
          <a:endParaRPr lang="ru-RU"/>
        </a:p>
      </dgm:t>
    </dgm:pt>
    <dgm:pt modelId="{4418A3D2-8A15-41AB-91D7-F9DCC6574974}" type="pres">
      <dgm:prSet presAssocID="{6CECD36D-17F1-49EB-93C1-C702B267F027}" presName="node" presStyleLbl="node1" presStyleIdx="0" presStyleCnt="5" custScaleX="110679" custScaleY="105517" custRadScaleRad="85598" custRadScaleInc="389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F1B70D-BF73-49D8-A656-7963C63F7174}" type="pres">
      <dgm:prSet presAssocID="{02BC669B-08A9-42A8-B4D9-EEBE66C0CC72}" presName="Name9" presStyleLbl="parChTrans1D2" presStyleIdx="1" presStyleCnt="5"/>
      <dgm:spPr/>
      <dgm:t>
        <a:bodyPr/>
        <a:lstStyle/>
        <a:p>
          <a:endParaRPr lang="ru-RU"/>
        </a:p>
      </dgm:t>
    </dgm:pt>
    <dgm:pt modelId="{063A1BA3-6844-472E-9804-54BE32E24C29}" type="pres">
      <dgm:prSet presAssocID="{02BC669B-08A9-42A8-B4D9-EEBE66C0CC72}" presName="connTx" presStyleLbl="parChTrans1D2" presStyleIdx="1" presStyleCnt="5"/>
      <dgm:spPr/>
      <dgm:t>
        <a:bodyPr/>
        <a:lstStyle/>
        <a:p>
          <a:endParaRPr lang="ru-RU"/>
        </a:p>
      </dgm:t>
    </dgm:pt>
    <dgm:pt modelId="{8F49FB53-C3CF-47D8-BE42-345C9732A333}" type="pres">
      <dgm:prSet presAssocID="{6ADFA030-FC44-4726-B01D-19BAD377E1F5}" presName="node" presStyleLbl="node1" presStyleIdx="1" presStyleCnt="5" custScaleX="120459" custScaleY="108934" custRadScaleRad="102445" custRadScaleInc="-317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35D420-2077-4104-885C-82A764828075}" type="pres">
      <dgm:prSet presAssocID="{C7EBCE82-527A-4894-9384-EDEFF6B1F9E2}" presName="Name9" presStyleLbl="parChTrans1D2" presStyleIdx="2" presStyleCnt="5"/>
      <dgm:spPr/>
      <dgm:t>
        <a:bodyPr/>
        <a:lstStyle/>
        <a:p>
          <a:endParaRPr lang="ru-RU"/>
        </a:p>
      </dgm:t>
    </dgm:pt>
    <dgm:pt modelId="{49F56420-2093-4729-AAA5-8DFB74EC22F5}" type="pres">
      <dgm:prSet presAssocID="{C7EBCE82-527A-4894-9384-EDEFF6B1F9E2}" presName="connTx" presStyleLbl="parChTrans1D2" presStyleIdx="2" presStyleCnt="5"/>
      <dgm:spPr/>
      <dgm:t>
        <a:bodyPr/>
        <a:lstStyle/>
        <a:p>
          <a:endParaRPr lang="ru-RU"/>
        </a:p>
      </dgm:t>
    </dgm:pt>
    <dgm:pt modelId="{74EB181E-01B8-4ECC-A830-F775F53EF290}" type="pres">
      <dgm:prSet presAssocID="{87357C37-CDF0-42A0-B5A9-8BD8D7F22B30}" presName="node" presStyleLbl="node1" presStyleIdx="2" presStyleCnt="5" custScaleX="125418" custScaleY="110674" custRadScaleRad="82399" custRadScaleInc="-4030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B9305F-E1A8-424E-A27B-855CA13FF976}" type="pres">
      <dgm:prSet presAssocID="{DD243C49-D5B9-415B-936A-E6D93A74ED14}" presName="Name9" presStyleLbl="parChTrans1D2" presStyleIdx="3" presStyleCnt="5"/>
      <dgm:spPr/>
      <dgm:t>
        <a:bodyPr/>
        <a:lstStyle/>
        <a:p>
          <a:endParaRPr lang="ru-RU"/>
        </a:p>
      </dgm:t>
    </dgm:pt>
    <dgm:pt modelId="{34C006E0-E875-4BCD-8234-2C3A6F2C4E5A}" type="pres">
      <dgm:prSet presAssocID="{DD243C49-D5B9-415B-936A-E6D93A74ED14}" presName="connTx" presStyleLbl="parChTrans1D2" presStyleIdx="3" presStyleCnt="5"/>
      <dgm:spPr/>
      <dgm:t>
        <a:bodyPr/>
        <a:lstStyle/>
        <a:p>
          <a:endParaRPr lang="ru-RU"/>
        </a:p>
      </dgm:t>
    </dgm:pt>
    <dgm:pt modelId="{CE933623-629B-4B80-8B26-C1142E1B0E50}" type="pres">
      <dgm:prSet presAssocID="{6FD113B4-5931-43D2-8068-7235DF925769}" presName="node" presStyleLbl="node1" presStyleIdx="3" presStyleCnt="5" custScaleX="130644" custScaleY="114640" custRadScaleRad="110254" custRadScaleInc="2175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701B34-3A9B-4D9E-9480-BFDFBDD8D757}" type="pres">
      <dgm:prSet presAssocID="{EF46102F-FCA4-4001-8F2E-6762B41EEAA2}" presName="Name9" presStyleLbl="parChTrans1D2" presStyleIdx="4" presStyleCnt="5"/>
      <dgm:spPr/>
      <dgm:t>
        <a:bodyPr/>
        <a:lstStyle/>
        <a:p>
          <a:endParaRPr lang="ru-RU"/>
        </a:p>
      </dgm:t>
    </dgm:pt>
    <dgm:pt modelId="{4D81DD2D-4573-49B1-9FF9-B466A9279BF8}" type="pres">
      <dgm:prSet presAssocID="{EF46102F-FCA4-4001-8F2E-6762B41EEAA2}" presName="connTx" presStyleLbl="parChTrans1D2" presStyleIdx="4" presStyleCnt="5"/>
      <dgm:spPr/>
      <dgm:t>
        <a:bodyPr/>
        <a:lstStyle/>
        <a:p>
          <a:endParaRPr lang="ru-RU"/>
        </a:p>
      </dgm:t>
    </dgm:pt>
    <dgm:pt modelId="{E69335D3-FA3B-4D6A-8B2D-FBB509C77B9F}" type="pres">
      <dgm:prSet presAssocID="{3A112E00-2F4C-4C1F-83AB-BB28A0099EF4}" presName="node" presStyleLbl="node1" presStyleIdx="4" presStyleCnt="5" custScaleX="123991" custScaleY="114457" custRadScaleRad="99788" custRadScaleInc="-1486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0CEF0B-2FB4-4715-8FD1-03EBCAEDD436}" srcId="{1745C36F-2503-4D29-A57B-52CA97D14292}" destId="{6ADFA030-FC44-4726-B01D-19BAD377E1F5}" srcOrd="1" destOrd="0" parTransId="{02BC669B-08A9-42A8-B4D9-EEBE66C0CC72}" sibTransId="{C7189E0D-502B-4C77-B9C9-ABA0A5AFFE15}"/>
    <dgm:cxn modelId="{1737BEE6-316A-4A64-A851-A17EFD02C145}" type="presOf" srcId="{27711B84-7402-4F9C-AA4E-09F18E777D36}" destId="{55D47A92-43AB-4BE6-9511-5ECB460E1B0F}" srcOrd="0" destOrd="0" presId="urn:microsoft.com/office/officeart/2005/8/layout/radial1"/>
    <dgm:cxn modelId="{EC4BA692-3A1E-44E5-842D-37EA2B3B01CF}" srcId="{1745C36F-2503-4D29-A57B-52CA97D14292}" destId="{87357C37-CDF0-42A0-B5A9-8BD8D7F22B30}" srcOrd="2" destOrd="0" parTransId="{C7EBCE82-527A-4894-9384-EDEFF6B1F9E2}" sibTransId="{A4400EF5-30ED-4568-8313-129A64AE97E8}"/>
    <dgm:cxn modelId="{ED90372B-6C34-422F-8BFB-3BF2CA23C8FB}" type="presOf" srcId="{6ADFA030-FC44-4726-B01D-19BAD377E1F5}" destId="{8F49FB53-C3CF-47D8-BE42-345C9732A333}" srcOrd="0" destOrd="0" presId="urn:microsoft.com/office/officeart/2005/8/layout/radial1"/>
    <dgm:cxn modelId="{74B387DE-75A4-4AFF-AD69-E30CE378D62F}" type="presOf" srcId="{3A112E00-2F4C-4C1F-83AB-BB28A0099EF4}" destId="{E69335D3-FA3B-4D6A-8B2D-FBB509C77B9F}" srcOrd="0" destOrd="0" presId="urn:microsoft.com/office/officeart/2005/8/layout/radial1"/>
    <dgm:cxn modelId="{CCEC2DCE-6935-44B0-B088-3D0ED08048EE}" type="presOf" srcId="{87357C37-CDF0-42A0-B5A9-8BD8D7F22B30}" destId="{74EB181E-01B8-4ECC-A830-F775F53EF290}" srcOrd="0" destOrd="0" presId="urn:microsoft.com/office/officeart/2005/8/layout/radial1"/>
    <dgm:cxn modelId="{B32D0C1F-F1FD-4418-9DEC-EFAFEAF02644}" type="presOf" srcId="{EF46102F-FCA4-4001-8F2E-6762B41EEAA2}" destId="{4D81DD2D-4573-49B1-9FF9-B466A9279BF8}" srcOrd="1" destOrd="0" presId="urn:microsoft.com/office/officeart/2005/8/layout/radial1"/>
    <dgm:cxn modelId="{7AF7CAF5-727D-4782-93A5-D6ABB3E2D95D}" type="presOf" srcId="{02BC669B-08A9-42A8-B4D9-EEBE66C0CC72}" destId="{58F1B70D-BF73-49D8-A656-7963C63F7174}" srcOrd="0" destOrd="0" presId="urn:microsoft.com/office/officeart/2005/8/layout/radial1"/>
    <dgm:cxn modelId="{9B0BBBB5-B999-4714-961E-7A5D06C5FE49}" type="presOf" srcId="{C7EBCE82-527A-4894-9384-EDEFF6B1F9E2}" destId="{49F56420-2093-4729-AAA5-8DFB74EC22F5}" srcOrd="1" destOrd="0" presId="urn:microsoft.com/office/officeart/2005/8/layout/radial1"/>
    <dgm:cxn modelId="{515B8BF3-4950-4311-BB68-CF7F5CCF2B64}" srcId="{27711B84-7402-4F9C-AA4E-09F18E777D36}" destId="{1745C36F-2503-4D29-A57B-52CA97D14292}" srcOrd="0" destOrd="0" parTransId="{CA22377E-EEEA-4DEA-A892-A4C8BD9393A4}" sibTransId="{22020E55-32AD-4ED4-ABE2-EB6C1B5EE6C6}"/>
    <dgm:cxn modelId="{8DC0C836-98EC-494D-93F7-7C8D6726AC54}" type="presOf" srcId="{616DB6E6-510A-434A-A61A-DBBBB44DF3D8}" destId="{6C26BFBB-16D6-4B3C-A2D6-23551CE44786}" srcOrd="1" destOrd="0" presId="urn:microsoft.com/office/officeart/2005/8/layout/radial1"/>
    <dgm:cxn modelId="{B0164778-B0B9-4B23-84A3-D603B7565F48}" type="presOf" srcId="{6FD113B4-5931-43D2-8068-7235DF925769}" destId="{CE933623-629B-4B80-8B26-C1142E1B0E50}" srcOrd="0" destOrd="0" presId="urn:microsoft.com/office/officeart/2005/8/layout/radial1"/>
    <dgm:cxn modelId="{D5BE868A-3B86-40F0-959E-609A129EA4D9}" type="presOf" srcId="{02BC669B-08A9-42A8-B4D9-EEBE66C0CC72}" destId="{063A1BA3-6844-472E-9804-54BE32E24C29}" srcOrd="1" destOrd="0" presId="urn:microsoft.com/office/officeart/2005/8/layout/radial1"/>
    <dgm:cxn modelId="{EA73D7B3-CB00-4256-9534-CC0DDEF8F7C1}" srcId="{1745C36F-2503-4D29-A57B-52CA97D14292}" destId="{6CECD36D-17F1-49EB-93C1-C702B267F027}" srcOrd="0" destOrd="0" parTransId="{616DB6E6-510A-434A-A61A-DBBBB44DF3D8}" sibTransId="{E3C7168C-5D91-4349-9F28-89CCCFA02DC5}"/>
    <dgm:cxn modelId="{34D524A6-3E4A-4C99-9FED-7DE11584703F}" type="presOf" srcId="{1745C36F-2503-4D29-A57B-52CA97D14292}" destId="{8E9F3F92-775E-473A-BC67-E6324FC4FBDD}" srcOrd="0" destOrd="0" presId="urn:microsoft.com/office/officeart/2005/8/layout/radial1"/>
    <dgm:cxn modelId="{38CED9BA-25DB-416E-A35A-89E2F17B213A}" type="presOf" srcId="{EF46102F-FCA4-4001-8F2E-6762B41EEAA2}" destId="{D5701B34-3A9B-4D9E-9480-BFDFBDD8D757}" srcOrd="0" destOrd="0" presId="urn:microsoft.com/office/officeart/2005/8/layout/radial1"/>
    <dgm:cxn modelId="{1D474DE2-F697-4D7E-BC06-A2545143E1EF}" type="presOf" srcId="{C7EBCE82-527A-4894-9384-EDEFF6B1F9E2}" destId="{D035D420-2077-4104-885C-82A764828075}" srcOrd="0" destOrd="0" presId="urn:microsoft.com/office/officeart/2005/8/layout/radial1"/>
    <dgm:cxn modelId="{FA84C3C4-4388-47FF-BBEB-DE152AB7B7A9}" type="presOf" srcId="{6CECD36D-17F1-49EB-93C1-C702B267F027}" destId="{4418A3D2-8A15-41AB-91D7-F9DCC6574974}" srcOrd="0" destOrd="0" presId="urn:microsoft.com/office/officeart/2005/8/layout/radial1"/>
    <dgm:cxn modelId="{4DC9752B-2196-4770-94F4-C9D7A680C5A7}" srcId="{1745C36F-2503-4D29-A57B-52CA97D14292}" destId="{3A112E00-2F4C-4C1F-83AB-BB28A0099EF4}" srcOrd="4" destOrd="0" parTransId="{EF46102F-FCA4-4001-8F2E-6762B41EEAA2}" sibTransId="{F2F6B5CC-E807-4E33-AFF7-C269D89D4140}"/>
    <dgm:cxn modelId="{FDEF0A20-DBEA-42EF-98F2-8F01B75D3406}" type="presOf" srcId="{DD243C49-D5B9-415B-936A-E6D93A74ED14}" destId="{D2B9305F-E1A8-424E-A27B-855CA13FF976}" srcOrd="0" destOrd="0" presId="urn:microsoft.com/office/officeart/2005/8/layout/radial1"/>
    <dgm:cxn modelId="{EF7D9B00-292B-4316-8EDB-CD2F7EE750A6}" type="presOf" srcId="{DD243C49-D5B9-415B-936A-E6D93A74ED14}" destId="{34C006E0-E875-4BCD-8234-2C3A6F2C4E5A}" srcOrd="1" destOrd="0" presId="urn:microsoft.com/office/officeart/2005/8/layout/radial1"/>
    <dgm:cxn modelId="{46FC73A2-228C-4CD2-A72D-19A38605C53B}" srcId="{1745C36F-2503-4D29-A57B-52CA97D14292}" destId="{6FD113B4-5931-43D2-8068-7235DF925769}" srcOrd="3" destOrd="0" parTransId="{DD243C49-D5B9-415B-936A-E6D93A74ED14}" sibTransId="{838228C9-DD8D-4AB7-8512-6DB1CBEE3E3F}"/>
    <dgm:cxn modelId="{8C9AA848-64C2-44F1-B616-2C5EF8C3FB57}" type="presOf" srcId="{616DB6E6-510A-434A-A61A-DBBBB44DF3D8}" destId="{BEA25011-D667-456F-A896-594DA65B95F4}" srcOrd="0" destOrd="0" presId="urn:microsoft.com/office/officeart/2005/8/layout/radial1"/>
    <dgm:cxn modelId="{2A69E89C-4A66-4E2F-9523-2763C8AE6E12}" type="presParOf" srcId="{55D47A92-43AB-4BE6-9511-5ECB460E1B0F}" destId="{8E9F3F92-775E-473A-BC67-E6324FC4FBDD}" srcOrd="0" destOrd="0" presId="urn:microsoft.com/office/officeart/2005/8/layout/radial1"/>
    <dgm:cxn modelId="{54D243B2-5739-44F6-AAA7-D7FA91C917B2}" type="presParOf" srcId="{55D47A92-43AB-4BE6-9511-5ECB460E1B0F}" destId="{BEA25011-D667-456F-A896-594DA65B95F4}" srcOrd="1" destOrd="0" presId="urn:microsoft.com/office/officeart/2005/8/layout/radial1"/>
    <dgm:cxn modelId="{E54E1051-60EE-4804-8EEA-9FE2408D156F}" type="presParOf" srcId="{BEA25011-D667-456F-A896-594DA65B95F4}" destId="{6C26BFBB-16D6-4B3C-A2D6-23551CE44786}" srcOrd="0" destOrd="0" presId="urn:microsoft.com/office/officeart/2005/8/layout/radial1"/>
    <dgm:cxn modelId="{B03E883B-F364-46B1-80E7-0DDA8DFBB7A6}" type="presParOf" srcId="{55D47A92-43AB-4BE6-9511-5ECB460E1B0F}" destId="{4418A3D2-8A15-41AB-91D7-F9DCC6574974}" srcOrd="2" destOrd="0" presId="urn:microsoft.com/office/officeart/2005/8/layout/radial1"/>
    <dgm:cxn modelId="{E2B9B6C3-F664-44B1-8F47-6DD5C35E2DBE}" type="presParOf" srcId="{55D47A92-43AB-4BE6-9511-5ECB460E1B0F}" destId="{58F1B70D-BF73-49D8-A656-7963C63F7174}" srcOrd="3" destOrd="0" presId="urn:microsoft.com/office/officeart/2005/8/layout/radial1"/>
    <dgm:cxn modelId="{AA820BC1-C6D9-4580-9086-68E3C6B10618}" type="presParOf" srcId="{58F1B70D-BF73-49D8-A656-7963C63F7174}" destId="{063A1BA3-6844-472E-9804-54BE32E24C29}" srcOrd="0" destOrd="0" presId="urn:microsoft.com/office/officeart/2005/8/layout/radial1"/>
    <dgm:cxn modelId="{E14EDFE0-4A21-4709-B444-A6508EEAB92D}" type="presParOf" srcId="{55D47A92-43AB-4BE6-9511-5ECB460E1B0F}" destId="{8F49FB53-C3CF-47D8-BE42-345C9732A333}" srcOrd="4" destOrd="0" presId="urn:microsoft.com/office/officeart/2005/8/layout/radial1"/>
    <dgm:cxn modelId="{AAE340AD-F332-4D13-8C4E-287164639E2D}" type="presParOf" srcId="{55D47A92-43AB-4BE6-9511-5ECB460E1B0F}" destId="{D035D420-2077-4104-885C-82A764828075}" srcOrd="5" destOrd="0" presId="urn:microsoft.com/office/officeart/2005/8/layout/radial1"/>
    <dgm:cxn modelId="{AD6F99D0-D965-4EF0-98A4-FFA4EA624FFA}" type="presParOf" srcId="{D035D420-2077-4104-885C-82A764828075}" destId="{49F56420-2093-4729-AAA5-8DFB74EC22F5}" srcOrd="0" destOrd="0" presId="urn:microsoft.com/office/officeart/2005/8/layout/radial1"/>
    <dgm:cxn modelId="{93322D86-99E5-4134-B589-3CBE16FC0919}" type="presParOf" srcId="{55D47A92-43AB-4BE6-9511-5ECB460E1B0F}" destId="{74EB181E-01B8-4ECC-A830-F775F53EF290}" srcOrd="6" destOrd="0" presId="urn:microsoft.com/office/officeart/2005/8/layout/radial1"/>
    <dgm:cxn modelId="{F666E520-D759-4F05-8DDD-F97724E92EAC}" type="presParOf" srcId="{55D47A92-43AB-4BE6-9511-5ECB460E1B0F}" destId="{D2B9305F-E1A8-424E-A27B-855CA13FF976}" srcOrd="7" destOrd="0" presId="urn:microsoft.com/office/officeart/2005/8/layout/radial1"/>
    <dgm:cxn modelId="{8B860FD1-0FCB-4C12-95F2-4FEFEAC5777A}" type="presParOf" srcId="{D2B9305F-E1A8-424E-A27B-855CA13FF976}" destId="{34C006E0-E875-4BCD-8234-2C3A6F2C4E5A}" srcOrd="0" destOrd="0" presId="urn:microsoft.com/office/officeart/2005/8/layout/radial1"/>
    <dgm:cxn modelId="{AC355D6C-67CF-4425-AD77-70CBA239357B}" type="presParOf" srcId="{55D47A92-43AB-4BE6-9511-5ECB460E1B0F}" destId="{CE933623-629B-4B80-8B26-C1142E1B0E50}" srcOrd="8" destOrd="0" presId="urn:microsoft.com/office/officeart/2005/8/layout/radial1"/>
    <dgm:cxn modelId="{2BDDC43E-CB50-49FD-A514-2354AFF27F32}" type="presParOf" srcId="{55D47A92-43AB-4BE6-9511-5ECB460E1B0F}" destId="{D5701B34-3A9B-4D9E-9480-BFDFBDD8D757}" srcOrd="9" destOrd="0" presId="urn:microsoft.com/office/officeart/2005/8/layout/radial1"/>
    <dgm:cxn modelId="{356B4ECC-B507-4DC8-9BD7-5AB3EF3123F2}" type="presParOf" srcId="{D5701B34-3A9B-4D9E-9480-BFDFBDD8D757}" destId="{4D81DD2D-4573-49B1-9FF9-B466A9279BF8}" srcOrd="0" destOrd="0" presId="urn:microsoft.com/office/officeart/2005/8/layout/radial1"/>
    <dgm:cxn modelId="{BBE49F9D-A61E-4E72-BD17-EFC56CD2D2AB}" type="presParOf" srcId="{55D47A92-43AB-4BE6-9511-5ECB460E1B0F}" destId="{E69335D3-FA3B-4D6A-8B2D-FBB509C77B9F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A93311-A487-43C1-B61D-4CB04B4F93EE}">
      <dsp:nvSpPr>
        <dsp:cNvPr id="0" name=""/>
        <dsp:cNvSpPr/>
      </dsp:nvSpPr>
      <dsp:spPr>
        <a:xfrm>
          <a:off x="132131" y="0"/>
          <a:ext cx="3333454" cy="49226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1. «Модель 3х вопросов»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( Что знаем? Что хотим узнать? Как узнать?)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2. Составление «Паутинки»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(виды деятельности, направленные на реализацию проекта)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3. </a:t>
          </a:r>
          <a:r>
            <a:rPr lang="ru-RU" sz="1800" kern="1200" smtClean="0"/>
            <a:t>Системная паутинка (базовые знания)</a:t>
          </a:r>
          <a:endParaRPr lang="ru-RU" sz="18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4</a:t>
          </a:r>
          <a:r>
            <a:rPr lang="ru-RU" sz="2000" kern="1200" dirty="0" smtClean="0"/>
            <a:t>. Планирование проектов (конечный продукт)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5. Календарное планирование</a:t>
          </a:r>
          <a:endParaRPr lang="ru-RU" sz="2000" kern="1200" dirty="0"/>
        </a:p>
      </dsp:txBody>
      <dsp:txXfrm>
        <a:off x="132131" y="0"/>
        <a:ext cx="3333454" cy="3867769"/>
      </dsp:txXfrm>
    </dsp:sp>
    <dsp:sp modelId="{BCAA44C5-DBBC-4104-ADFD-246229BC2538}">
      <dsp:nvSpPr>
        <dsp:cNvPr id="0" name=""/>
        <dsp:cNvSpPr/>
      </dsp:nvSpPr>
      <dsp:spPr>
        <a:xfrm>
          <a:off x="2378806" y="2136009"/>
          <a:ext cx="1930808" cy="2817670"/>
        </a:xfrm>
        <a:prstGeom prst="leftCircularArrow">
          <a:avLst>
            <a:gd name="adj1" fmla="val 1705"/>
            <a:gd name="adj2" fmla="val 202897"/>
            <a:gd name="adj3" fmla="val 224076"/>
            <a:gd name="adj4" fmla="val 7270157"/>
            <a:gd name="adj5" fmla="val 198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536FBC-A415-431B-9BAC-176CB4F33B87}">
      <dsp:nvSpPr>
        <dsp:cNvPr id="0" name=""/>
        <dsp:cNvSpPr/>
      </dsp:nvSpPr>
      <dsp:spPr>
        <a:xfrm>
          <a:off x="1947103" y="4153114"/>
          <a:ext cx="1389749" cy="5526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Первый этап</a:t>
          </a:r>
          <a:endParaRPr lang="ru-RU" sz="1800" kern="1200" dirty="0"/>
        </a:p>
      </dsp:txBody>
      <dsp:txXfrm>
        <a:off x="1947103" y="4153114"/>
        <a:ext cx="1389749" cy="552657"/>
      </dsp:txXfrm>
    </dsp:sp>
    <dsp:sp modelId="{F3EF7E5D-51B5-4712-A9C1-212B2D31ACF4}">
      <dsp:nvSpPr>
        <dsp:cNvPr id="0" name=""/>
        <dsp:cNvSpPr/>
      </dsp:nvSpPr>
      <dsp:spPr>
        <a:xfrm>
          <a:off x="3571897" y="500063"/>
          <a:ext cx="2935661" cy="4222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Задача воспитателя: организация деятельности детей в центрах, оснащение оборудованием и материалами центров активности в соответствии с темой проекта</a:t>
          </a:r>
          <a:endParaRPr lang="ru-RU" sz="2000" kern="1200" dirty="0"/>
        </a:p>
      </dsp:txBody>
      <dsp:txXfrm>
        <a:off x="3571897" y="1404818"/>
        <a:ext cx="2935661" cy="3317436"/>
      </dsp:txXfrm>
    </dsp:sp>
    <dsp:sp modelId="{9D109843-3EA0-4F10-BCDE-706B1B32B38E}">
      <dsp:nvSpPr>
        <dsp:cNvPr id="0" name=""/>
        <dsp:cNvSpPr/>
      </dsp:nvSpPr>
      <dsp:spPr>
        <a:xfrm>
          <a:off x="5249503" y="620011"/>
          <a:ext cx="2235742" cy="2235742"/>
        </a:xfrm>
        <a:prstGeom prst="circularArrow">
          <a:avLst>
            <a:gd name="adj1" fmla="val 2149"/>
            <a:gd name="adj2" fmla="val 258310"/>
            <a:gd name="adj3" fmla="val 21133513"/>
            <a:gd name="adj4" fmla="val 14142844"/>
            <a:gd name="adj5" fmla="val 250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47E871-4446-44B3-A1EF-338EAE2A8FFE}">
      <dsp:nvSpPr>
        <dsp:cNvPr id="0" name=""/>
        <dsp:cNvSpPr/>
      </dsp:nvSpPr>
      <dsp:spPr>
        <a:xfrm>
          <a:off x="5072094" y="857256"/>
          <a:ext cx="1389749" cy="5526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Второй этап</a:t>
          </a:r>
          <a:endParaRPr lang="ru-RU" sz="1800" kern="1200" dirty="0"/>
        </a:p>
      </dsp:txBody>
      <dsp:txXfrm>
        <a:off x="5072094" y="857256"/>
        <a:ext cx="1389749" cy="552657"/>
      </dsp:txXfrm>
    </dsp:sp>
    <dsp:sp modelId="{2EC3CBB8-ACB6-49A3-B2EC-FFBB7D7B4670}">
      <dsp:nvSpPr>
        <dsp:cNvPr id="0" name=""/>
        <dsp:cNvSpPr/>
      </dsp:nvSpPr>
      <dsp:spPr>
        <a:xfrm>
          <a:off x="6643731" y="857257"/>
          <a:ext cx="1905101" cy="35061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Презентация конечного продукта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Анализ, подведение итогов </a:t>
          </a:r>
          <a:endParaRPr lang="ru-RU" sz="2000" kern="1200" dirty="0"/>
        </a:p>
      </dsp:txBody>
      <dsp:txXfrm>
        <a:off x="6643731" y="857257"/>
        <a:ext cx="1905101" cy="2754793"/>
      </dsp:txXfrm>
    </dsp:sp>
    <dsp:sp modelId="{B7F32400-D389-4373-8DD2-8BEEBDCBBFD2}">
      <dsp:nvSpPr>
        <dsp:cNvPr id="0" name=""/>
        <dsp:cNvSpPr/>
      </dsp:nvSpPr>
      <dsp:spPr>
        <a:xfrm>
          <a:off x="7195023" y="3375226"/>
          <a:ext cx="1389749" cy="5526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Третий этап</a:t>
          </a:r>
          <a:endParaRPr lang="ru-RU" sz="1800" kern="1200" dirty="0"/>
        </a:p>
      </dsp:txBody>
      <dsp:txXfrm>
        <a:off x="7195023" y="3375226"/>
        <a:ext cx="1389749" cy="55265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42F334-3BED-49B5-90D6-04D0B89F88C3}">
      <dsp:nvSpPr>
        <dsp:cNvPr id="0" name=""/>
        <dsp:cNvSpPr/>
      </dsp:nvSpPr>
      <dsp:spPr>
        <a:xfrm>
          <a:off x="1394711" y="633657"/>
          <a:ext cx="4405852" cy="4405852"/>
        </a:xfrm>
        <a:prstGeom prst="blockArc">
          <a:avLst>
            <a:gd name="adj1" fmla="val 12790391"/>
            <a:gd name="adj2" fmla="val 17814928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7062CF-FD90-488F-9149-D75895847514}">
      <dsp:nvSpPr>
        <dsp:cNvPr id="0" name=""/>
        <dsp:cNvSpPr/>
      </dsp:nvSpPr>
      <dsp:spPr>
        <a:xfrm>
          <a:off x="1464080" y="520013"/>
          <a:ext cx="4405852" cy="4405852"/>
        </a:xfrm>
        <a:prstGeom prst="blockArc">
          <a:avLst>
            <a:gd name="adj1" fmla="val 7981055"/>
            <a:gd name="adj2" fmla="val 12577646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4BCEBB-7F45-4214-81E6-8F0393957E6A}">
      <dsp:nvSpPr>
        <dsp:cNvPr id="0" name=""/>
        <dsp:cNvSpPr/>
      </dsp:nvSpPr>
      <dsp:spPr>
        <a:xfrm>
          <a:off x="2886614" y="1040585"/>
          <a:ext cx="3517148" cy="4291562"/>
        </a:xfrm>
        <a:prstGeom prst="blockArc">
          <a:avLst>
            <a:gd name="adj1" fmla="val 21599324"/>
            <a:gd name="adj2" fmla="val 10799324"/>
            <a:gd name="adj3" fmla="val 41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8278F6-5C73-4498-A80A-679C7180E7FF}">
      <dsp:nvSpPr>
        <dsp:cNvPr id="0" name=""/>
        <dsp:cNvSpPr/>
      </dsp:nvSpPr>
      <dsp:spPr>
        <a:xfrm>
          <a:off x="3323698" y="-295161"/>
          <a:ext cx="4542477" cy="5993280"/>
        </a:xfrm>
        <a:prstGeom prst="blockArc">
          <a:avLst>
            <a:gd name="adj1" fmla="val 19806954"/>
            <a:gd name="adj2" fmla="val 2867338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796FC4-0828-4682-A3C8-97491A7B79A2}">
      <dsp:nvSpPr>
        <dsp:cNvPr id="0" name=""/>
        <dsp:cNvSpPr/>
      </dsp:nvSpPr>
      <dsp:spPr>
        <a:xfrm>
          <a:off x="3441445" y="580320"/>
          <a:ext cx="4405852" cy="4405852"/>
        </a:xfrm>
        <a:prstGeom prst="blockArc">
          <a:avLst>
            <a:gd name="adj1" fmla="val 14405940"/>
            <a:gd name="adj2" fmla="val 19654289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83C875-626F-475E-96CC-A31D5BEECF0B}">
      <dsp:nvSpPr>
        <dsp:cNvPr id="0" name=""/>
        <dsp:cNvSpPr/>
      </dsp:nvSpPr>
      <dsp:spPr>
        <a:xfrm>
          <a:off x="1060988" y="475520"/>
          <a:ext cx="6948996" cy="4882305"/>
        </a:xfrm>
        <a:prstGeom prst="ellipse">
          <a:avLst/>
        </a:prstGeom>
        <a:solidFill>
          <a:schemeClr val="accent1">
            <a:tint val="50000"/>
          </a:schemeClr>
        </a:solidFill>
        <a:ln w="10000" cap="flat" cmpd="sng" algn="ctr">
          <a:solidFill>
            <a:schemeClr val="accen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1"/>
              </a:solidFill>
              <a:latin typeface="+mj-lt"/>
            </a:rPr>
            <a:t>В соответствии  с ФГОС  задачи  проекта решаются интегрированно в ходе освоения  образовательных областей </a:t>
          </a:r>
          <a:endParaRPr lang="ru-RU" sz="2000" kern="1200" dirty="0"/>
        </a:p>
      </dsp:txBody>
      <dsp:txXfrm>
        <a:off x="1060988" y="475520"/>
        <a:ext cx="6948996" cy="4882305"/>
      </dsp:txXfrm>
    </dsp:sp>
    <dsp:sp modelId="{0201BA11-6380-43D1-969F-44C6B8F845F0}">
      <dsp:nvSpPr>
        <dsp:cNvPr id="0" name=""/>
        <dsp:cNvSpPr/>
      </dsp:nvSpPr>
      <dsp:spPr>
        <a:xfrm>
          <a:off x="3140846" y="207641"/>
          <a:ext cx="2861705" cy="1420490"/>
        </a:xfrm>
        <a:prstGeom prst="ellipse">
          <a:avLst/>
        </a:prstGeom>
        <a:solidFill>
          <a:schemeClr val="accent4">
            <a:tint val="50000"/>
          </a:schemeClr>
        </a:solidFill>
        <a:ln w="10000" cap="flat" cmpd="sng" algn="ctr">
          <a:solidFill>
            <a:schemeClr val="accent4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социально‑коммуникативное развитие</a:t>
          </a:r>
          <a:endParaRPr lang="ru-RU" sz="600" b="1" kern="1200" dirty="0"/>
        </a:p>
      </dsp:txBody>
      <dsp:txXfrm>
        <a:off x="3140846" y="207641"/>
        <a:ext cx="2861705" cy="1420490"/>
      </dsp:txXfrm>
    </dsp:sp>
    <dsp:sp modelId="{1DA9FBA2-62F1-470B-B1ED-445ECC443B6C}">
      <dsp:nvSpPr>
        <dsp:cNvPr id="0" name=""/>
        <dsp:cNvSpPr/>
      </dsp:nvSpPr>
      <dsp:spPr>
        <a:xfrm>
          <a:off x="5777225" y="919111"/>
          <a:ext cx="3366774" cy="1420490"/>
        </a:xfrm>
        <a:prstGeom prst="ellipse">
          <a:avLst/>
        </a:prstGeom>
        <a:solidFill>
          <a:schemeClr val="accent2">
            <a:tint val="50000"/>
          </a:schemeClr>
        </a:solidFill>
        <a:ln w="10000" cap="flat" cmpd="sng" algn="ctr">
          <a:solidFill>
            <a:schemeClr val="accent2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познавательное развитие</a:t>
          </a:r>
          <a:endParaRPr lang="ru-RU" sz="600" b="1" kern="1200" dirty="0"/>
        </a:p>
      </dsp:txBody>
      <dsp:txXfrm>
        <a:off x="5777225" y="919111"/>
        <a:ext cx="3366774" cy="1420490"/>
      </dsp:txXfrm>
    </dsp:sp>
    <dsp:sp modelId="{2F6CCBB9-65E0-4BE0-BB4F-7B5542760979}">
      <dsp:nvSpPr>
        <dsp:cNvPr id="0" name=""/>
        <dsp:cNvSpPr/>
      </dsp:nvSpPr>
      <dsp:spPr>
        <a:xfrm>
          <a:off x="5364089" y="3729026"/>
          <a:ext cx="3353109" cy="1132457"/>
        </a:xfrm>
        <a:prstGeom prst="ellipse">
          <a:avLst/>
        </a:prstGeom>
        <a:solidFill>
          <a:schemeClr val="accent4">
            <a:tint val="50000"/>
          </a:schemeClr>
        </a:solidFill>
        <a:ln w="10000" cap="flat" cmpd="sng" algn="ctr">
          <a:solidFill>
            <a:schemeClr val="accent4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речевое развитие</a:t>
          </a:r>
          <a:r>
            <a:rPr lang="ru-RU" sz="1600" kern="1200" dirty="0" smtClean="0"/>
            <a:t>;</a:t>
          </a:r>
          <a:endParaRPr lang="ru-RU" sz="1600" kern="1200" dirty="0"/>
        </a:p>
      </dsp:txBody>
      <dsp:txXfrm>
        <a:off x="5364089" y="3729026"/>
        <a:ext cx="3353109" cy="1132457"/>
      </dsp:txXfrm>
    </dsp:sp>
    <dsp:sp modelId="{6E048E05-17CB-4141-B971-83B40F8BC934}">
      <dsp:nvSpPr>
        <dsp:cNvPr id="0" name=""/>
        <dsp:cNvSpPr/>
      </dsp:nvSpPr>
      <dsp:spPr>
        <a:xfrm>
          <a:off x="124460" y="3657022"/>
          <a:ext cx="4149095" cy="1278370"/>
        </a:xfrm>
        <a:prstGeom prst="ellipse">
          <a:avLst/>
        </a:prstGeom>
        <a:solidFill>
          <a:schemeClr val="accent4">
            <a:tint val="50000"/>
          </a:schemeClr>
        </a:solidFill>
        <a:ln w="10000" cap="flat" cmpd="sng" algn="ctr">
          <a:solidFill>
            <a:schemeClr val="accent4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 художественно‑эстетическое развитие</a:t>
          </a:r>
        </a:p>
      </dsp:txBody>
      <dsp:txXfrm>
        <a:off x="124460" y="3657022"/>
        <a:ext cx="4149095" cy="1278370"/>
      </dsp:txXfrm>
    </dsp:sp>
    <dsp:sp modelId="{2150D988-6B21-41B4-95DA-1D892E7154B4}">
      <dsp:nvSpPr>
        <dsp:cNvPr id="0" name=""/>
        <dsp:cNvSpPr/>
      </dsp:nvSpPr>
      <dsp:spPr>
        <a:xfrm>
          <a:off x="177663" y="1136736"/>
          <a:ext cx="3237765" cy="1044898"/>
        </a:xfrm>
        <a:prstGeom prst="ellipse">
          <a:avLst/>
        </a:prstGeom>
        <a:solidFill>
          <a:schemeClr val="accent4">
            <a:tint val="50000"/>
          </a:schemeClr>
        </a:solidFill>
        <a:ln w="10000" cap="flat" cmpd="sng" algn="ctr">
          <a:solidFill>
            <a:schemeClr val="accent4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физическое развитие</a:t>
          </a:r>
          <a:endParaRPr lang="ru-RU" sz="1600" b="1" kern="1200" dirty="0"/>
        </a:p>
      </dsp:txBody>
      <dsp:txXfrm>
        <a:off x="177663" y="1136736"/>
        <a:ext cx="3237765" cy="104489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9FDD69-2D92-4757-8DCA-4DA599D723D2}">
      <dsp:nvSpPr>
        <dsp:cNvPr id="0" name=""/>
        <dsp:cNvSpPr/>
      </dsp:nvSpPr>
      <dsp:spPr>
        <a:xfrm>
          <a:off x="0" y="71440"/>
          <a:ext cx="8501122" cy="678781"/>
        </a:xfrm>
        <a:prstGeom prst="rect">
          <a:avLst/>
        </a:prstGeom>
        <a:solidFill>
          <a:schemeClr val="accent1">
            <a:tint val="50000"/>
          </a:schemeClr>
        </a:solidFill>
        <a:ln w="10000" cap="flat" cmpd="sng" algn="ctr">
          <a:solidFill>
            <a:schemeClr val="accen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Педагогическая игра обладает существенным признаками </a:t>
          </a:r>
          <a:endParaRPr lang="ru-RU" sz="2400" kern="1200" dirty="0"/>
        </a:p>
      </dsp:txBody>
      <dsp:txXfrm>
        <a:off x="0" y="71440"/>
        <a:ext cx="8501122" cy="678781"/>
      </dsp:txXfrm>
    </dsp:sp>
    <dsp:sp modelId="{9B134C9D-6255-4EF1-82E6-B4DC6B1D11FD}">
      <dsp:nvSpPr>
        <dsp:cNvPr id="0" name=""/>
        <dsp:cNvSpPr/>
      </dsp:nvSpPr>
      <dsp:spPr>
        <a:xfrm>
          <a:off x="2926" y="796563"/>
          <a:ext cx="2750370" cy="1755231"/>
        </a:xfrm>
        <a:prstGeom prst="rect">
          <a:avLst/>
        </a:prstGeom>
        <a:solidFill>
          <a:schemeClr val="accent5">
            <a:tint val="50000"/>
          </a:schemeClr>
        </a:solidFill>
        <a:ln w="10000" cap="flat" cmpd="sng" algn="ctr">
          <a:solidFill>
            <a:schemeClr val="accent5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четко поставленной целью обучения </a:t>
          </a:r>
          <a:endParaRPr lang="ru-RU" sz="2300" kern="1200" dirty="0"/>
        </a:p>
      </dsp:txBody>
      <dsp:txXfrm>
        <a:off x="2926" y="796563"/>
        <a:ext cx="2750370" cy="1755231"/>
      </dsp:txXfrm>
    </dsp:sp>
    <dsp:sp modelId="{FCEB35E8-479F-46A1-81DB-8BADB92C481A}">
      <dsp:nvSpPr>
        <dsp:cNvPr id="0" name=""/>
        <dsp:cNvSpPr/>
      </dsp:nvSpPr>
      <dsp:spPr>
        <a:xfrm>
          <a:off x="2753296" y="796563"/>
          <a:ext cx="5744898" cy="1755231"/>
        </a:xfrm>
        <a:prstGeom prst="rect">
          <a:avLst/>
        </a:prstGeom>
        <a:solidFill>
          <a:schemeClr val="accent3">
            <a:tint val="50000"/>
          </a:schemeClr>
        </a:solidFill>
        <a:ln w="10000" cap="flat" cmpd="sng" algn="ctr">
          <a:solidFill>
            <a:schemeClr val="accent3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соответствующим ей педагогическими результатами, которые могут быть обоснованы, выделены в явном виде и характеризуются учебно-познавательной направленностью.</a:t>
          </a:r>
          <a:endParaRPr lang="ru-RU" sz="2300" kern="1200" dirty="0"/>
        </a:p>
      </dsp:txBody>
      <dsp:txXfrm>
        <a:off x="2753296" y="796563"/>
        <a:ext cx="5744898" cy="1755231"/>
      </dsp:txXfrm>
    </dsp:sp>
    <dsp:sp modelId="{FAF4730D-92F7-4136-A44B-7FAFAB1B68F6}">
      <dsp:nvSpPr>
        <dsp:cNvPr id="0" name=""/>
        <dsp:cNvSpPr/>
      </dsp:nvSpPr>
      <dsp:spPr>
        <a:xfrm>
          <a:off x="0" y="2551795"/>
          <a:ext cx="8501122" cy="19502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9F7F39-FC60-483A-A873-70D0D5A4A6D5}">
      <dsp:nvSpPr>
        <dsp:cNvPr id="0" name=""/>
        <dsp:cNvSpPr/>
      </dsp:nvSpPr>
      <dsp:spPr>
        <a:xfrm>
          <a:off x="0" y="0"/>
          <a:ext cx="8715436" cy="278608"/>
        </a:xfrm>
        <a:prstGeom prst="rect">
          <a:avLst/>
        </a:prstGeom>
        <a:solidFill>
          <a:schemeClr val="accent6"/>
        </a:solidFill>
        <a:ln w="47625" cap="flat" cmpd="dbl" algn="ctr">
          <a:solidFill>
            <a:schemeClr val="l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  областям деятельности</a:t>
          </a:r>
          <a:endParaRPr lang="ru-RU" sz="2400" kern="1200" dirty="0"/>
        </a:p>
      </dsp:txBody>
      <dsp:txXfrm>
        <a:off x="0" y="0"/>
        <a:ext cx="8715436" cy="278608"/>
      </dsp:txXfrm>
    </dsp:sp>
    <dsp:sp modelId="{DE49D61C-C982-4C10-9A9C-12BA26D69F8D}">
      <dsp:nvSpPr>
        <dsp:cNvPr id="0" name=""/>
        <dsp:cNvSpPr/>
      </dsp:nvSpPr>
      <dsp:spPr>
        <a:xfrm>
          <a:off x="4" y="232176"/>
          <a:ext cx="1725639" cy="585077"/>
        </a:xfrm>
        <a:prstGeom prst="rect">
          <a:avLst/>
        </a:prstGeom>
        <a:solidFill>
          <a:schemeClr val="accent6">
            <a:tint val="50000"/>
          </a:schemeClr>
        </a:solidFill>
        <a:ln w="10000" cap="flat" cmpd="sng" algn="ctr">
          <a:solidFill>
            <a:schemeClr val="accent6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Физические  </a:t>
          </a:r>
          <a:endParaRPr lang="ru-RU" sz="1800" kern="1200" dirty="0"/>
        </a:p>
      </dsp:txBody>
      <dsp:txXfrm>
        <a:off x="4" y="232176"/>
        <a:ext cx="1725639" cy="585077"/>
      </dsp:txXfrm>
    </dsp:sp>
    <dsp:sp modelId="{4DB9EFE8-6800-4D1E-9256-13DABF0F025F}">
      <dsp:nvSpPr>
        <dsp:cNvPr id="0" name=""/>
        <dsp:cNvSpPr/>
      </dsp:nvSpPr>
      <dsp:spPr>
        <a:xfrm>
          <a:off x="1728508" y="278608"/>
          <a:ext cx="2179137" cy="585077"/>
        </a:xfrm>
        <a:prstGeom prst="rect">
          <a:avLst/>
        </a:prstGeom>
        <a:solidFill>
          <a:schemeClr val="accent6">
            <a:tint val="50000"/>
          </a:schemeClr>
        </a:solidFill>
        <a:ln w="10000" cap="flat" cmpd="sng" algn="ctr">
          <a:solidFill>
            <a:schemeClr val="accent6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Интеллектуальные</a:t>
          </a:r>
          <a:endParaRPr lang="ru-RU" sz="1800" kern="1200" dirty="0"/>
        </a:p>
      </dsp:txBody>
      <dsp:txXfrm>
        <a:off x="1728508" y="278608"/>
        <a:ext cx="2179137" cy="585077"/>
      </dsp:txXfrm>
    </dsp:sp>
    <dsp:sp modelId="{76A1598A-B17E-43D9-924D-4A56488C29E8}">
      <dsp:nvSpPr>
        <dsp:cNvPr id="0" name=""/>
        <dsp:cNvSpPr/>
      </dsp:nvSpPr>
      <dsp:spPr>
        <a:xfrm>
          <a:off x="3907645" y="278608"/>
          <a:ext cx="1353643" cy="585077"/>
        </a:xfrm>
        <a:prstGeom prst="rect">
          <a:avLst/>
        </a:prstGeom>
        <a:solidFill>
          <a:schemeClr val="accent6">
            <a:tint val="50000"/>
          </a:schemeClr>
        </a:solidFill>
        <a:ln w="10000" cap="flat" cmpd="sng" algn="ctr">
          <a:solidFill>
            <a:schemeClr val="accent6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Трудовые.</a:t>
          </a:r>
          <a:endParaRPr lang="ru-RU" sz="1800" kern="1200" dirty="0"/>
        </a:p>
      </dsp:txBody>
      <dsp:txXfrm>
        <a:off x="3907645" y="278608"/>
        <a:ext cx="1353643" cy="585077"/>
      </dsp:txXfrm>
    </dsp:sp>
    <dsp:sp modelId="{74C24964-4DC3-4B8C-A026-CDFFAD782269}">
      <dsp:nvSpPr>
        <dsp:cNvPr id="0" name=""/>
        <dsp:cNvSpPr/>
      </dsp:nvSpPr>
      <dsp:spPr>
        <a:xfrm>
          <a:off x="5261288" y="278608"/>
          <a:ext cx="1725639" cy="585077"/>
        </a:xfrm>
        <a:prstGeom prst="rect">
          <a:avLst/>
        </a:prstGeom>
        <a:solidFill>
          <a:schemeClr val="accent6">
            <a:tint val="50000"/>
          </a:schemeClr>
        </a:solidFill>
        <a:ln w="10000" cap="flat" cmpd="sng" algn="ctr">
          <a:solidFill>
            <a:schemeClr val="accent6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Социальные.</a:t>
          </a:r>
          <a:endParaRPr lang="ru-RU" sz="1800" kern="1200" dirty="0"/>
        </a:p>
      </dsp:txBody>
      <dsp:txXfrm>
        <a:off x="5261288" y="278608"/>
        <a:ext cx="1725639" cy="585077"/>
      </dsp:txXfrm>
    </dsp:sp>
    <dsp:sp modelId="{0076113E-8390-48AB-9D31-084AD9A33CDF}">
      <dsp:nvSpPr>
        <dsp:cNvPr id="0" name=""/>
        <dsp:cNvSpPr/>
      </dsp:nvSpPr>
      <dsp:spPr>
        <a:xfrm>
          <a:off x="6986927" y="278608"/>
          <a:ext cx="1725639" cy="585077"/>
        </a:xfrm>
        <a:prstGeom prst="rect">
          <a:avLst/>
        </a:prstGeom>
        <a:solidFill>
          <a:schemeClr val="accent6">
            <a:tint val="50000"/>
          </a:schemeClr>
        </a:solidFill>
        <a:ln w="10000" cap="flat" cmpd="sng" algn="ctr">
          <a:solidFill>
            <a:schemeClr val="accent6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Психологические.</a:t>
          </a:r>
          <a:endParaRPr lang="ru-RU" sz="1800" kern="1200" dirty="0"/>
        </a:p>
      </dsp:txBody>
      <dsp:txXfrm>
        <a:off x="6986927" y="278608"/>
        <a:ext cx="1725639" cy="585077"/>
      </dsp:txXfrm>
    </dsp:sp>
    <dsp:sp modelId="{52FDD97D-5492-4860-A5AB-F185BC01D7A4}">
      <dsp:nvSpPr>
        <dsp:cNvPr id="0" name=""/>
        <dsp:cNvSpPr/>
      </dsp:nvSpPr>
      <dsp:spPr>
        <a:xfrm>
          <a:off x="0" y="863685"/>
          <a:ext cx="8715436" cy="6500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328B17-517C-487C-9346-E71758A7ADA5}">
      <dsp:nvSpPr>
        <dsp:cNvPr id="0" name=""/>
        <dsp:cNvSpPr/>
      </dsp:nvSpPr>
      <dsp:spPr>
        <a:xfrm>
          <a:off x="0" y="0"/>
          <a:ext cx="8715436" cy="338278"/>
        </a:xfrm>
        <a:prstGeom prst="rect">
          <a:avLst/>
        </a:prstGeom>
        <a:solidFill>
          <a:schemeClr val="accent2"/>
        </a:solidFill>
        <a:ln w="47625" cap="flat" cmpd="dbl" algn="ctr">
          <a:solidFill>
            <a:schemeClr val="l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  характеру  педагогического процесса</a:t>
          </a:r>
          <a:endParaRPr lang="ru-RU" sz="2400" kern="1200" dirty="0"/>
        </a:p>
      </dsp:txBody>
      <dsp:txXfrm>
        <a:off x="0" y="0"/>
        <a:ext cx="8715436" cy="338278"/>
      </dsp:txXfrm>
    </dsp:sp>
    <dsp:sp modelId="{F782FDD6-6B1E-4615-993E-914F8C4AA23A}">
      <dsp:nvSpPr>
        <dsp:cNvPr id="0" name=""/>
        <dsp:cNvSpPr/>
      </dsp:nvSpPr>
      <dsp:spPr>
        <a:xfrm>
          <a:off x="0" y="368486"/>
          <a:ext cx="2106514" cy="855112"/>
        </a:xfrm>
        <a:prstGeom prst="rect">
          <a:avLst/>
        </a:prstGeom>
        <a:solidFill>
          <a:schemeClr val="accent2">
            <a:tint val="50000"/>
          </a:schemeClr>
        </a:solidFill>
        <a:ln w="10000" cap="flat" cmpd="sng" algn="ctr">
          <a:solidFill>
            <a:schemeClr val="accent2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Обучающие, тренинговые, контролирующие, обобщающие.</a:t>
          </a:r>
          <a:endParaRPr lang="ru-RU" sz="1600" kern="1200" dirty="0"/>
        </a:p>
      </dsp:txBody>
      <dsp:txXfrm>
        <a:off x="0" y="368486"/>
        <a:ext cx="2106514" cy="855112"/>
      </dsp:txXfrm>
    </dsp:sp>
    <dsp:sp modelId="{EC4DC03F-4DD0-4325-9680-CF90AB80BB14}">
      <dsp:nvSpPr>
        <dsp:cNvPr id="0" name=""/>
        <dsp:cNvSpPr/>
      </dsp:nvSpPr>
      <dsp:spPr>
        <a:xfrm>
          <a:off x="2107876" y="389967"/>
          <a:ext cx="2106514" cy="855112"/>
        </a:xfrm>
        <a:prstGeom prst="rect">
          <a:avLst/>
        </a:prstGeom>
        <a:solidFill>
          <a:schemeClr val="accent2">
            <a:tint val="50000"/>
          </a:schemeClr>
        </a:solidFill>
        <a:ln w="10000" cap="flat" cmpd="sng" algn="ctr">
          <a:solidFill>
            <a:schemeClr val="accent2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Познавательные, воспитательные , развивающие.</a:t>
          </a:r>
          <a:endParaRPr lang="ru-RU" sz="1600" kern="1200" dirty="0"/>
        </a:p>
      </dsp:txBody>
      <dsp:txXfrm>
        <a:off x="2107876" y="389967"/>
        <a:ext cx="2106514" cy="855112"/>
      </dsp:txXfrm>
    </dsp:sp>
    <dsp:sp modelId="{E234DFEF-97A3-445A-8B97-8C4AE15D0322}">
      <dsp:nvSpPr>
        <dsp:cNvPr id="0" name=""/>
        <dsp:cNvSpPr/>
      </dsp:nvSpPr>
      <dsp:spPr>
        <a:xfrm>
          <a:off x="4214390" y="389967"/>
          <a:ext cx="2106514" cy="855112"/>
        </a:xfrm>
        <a:prstGeom prst="rect">
          <a:avLst/>
        </a:prstGeom>
        <a:solidFill>
          <a:schemeClr val="accent2">
            <a:tint val="50000"/>
          </a:schemeClr>
        </a:solidFill>
        <a:ln w="10000" cap="flat" cmpd="sng" algn="ctr">
          <a:solidFill>
            <a:schemeClr val="accent2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Репродуктивные . Продуктивные, творческие.</a:t>
          </a:r>
          <a:endParaRPr lang="ru-RU" sz="1600" kern="1200" dirty="0"/>
        </a:p>
      </dsp:txBody>
      <dsp:txXfrm>
        <a:off x="4214390" y="389967"/>
        <a:ext cx="2106514" cy="855112"/>
      </dsp:txXfrm>
    </dsp:sp>
    <dsp:sp modelId="{F1DBAF60-FE4A-4BE5-A207-4CACFAC529AD}">
      <dsp:nvSpPr>
        <dsp:cNvPr id="0" name=""/>
        <dsp:cNvSpPr/>
      </dsp:nvSpPr>
      <dsp:spPr>
        <a:xfrm>
          <a:off x="6286547" y="357190"/>
          <a:ext cx="2393168" cy="855112"/>
        </a:xfrm>
        <a:prstGeom prst="rect">
          <a:avLst/>
        </a:prstGeom>
        <a:solidFill>
          <a:schemeClr val="accent2">
            <a:tint val="50000"/>
          </a:schemeClr>
        </a:solidFill>
        <a:ln w="10000" cap="flat" cmpd="sng" algn="ctr">
          <a:solidFill>
            <a:schemeClr val="accent2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Коммуникативные </a:t>
          </a:r>
          <a:endParaRPr lang="ru-RU" sz="1600" kern="1200" dirty="0"/>
        </a:p>
      </dsp:txBody>
      <dsp:txXfrm>
        <a:off x="6286547" y="357190"/>
        <a:ext cx="2393168" cy="855112"/>
      </dsp:txXfrm>
    </dsp:sp>
    <dsp:sp modelId="{9C1CDC02-03C6-4E8E-80DB-5354C4A18AB1}">
      <dsp:nvSpPr>
        <dsp:cNvPr id="0" name=""/>
        <dsp:cNvSpPr/>
      </dsp:nvSpPr>
      <dsp:spPr>
        <a:xfrm>
          <a:off x="0" y="1245079"/>
          <a:ext cx="8715436" cy="9501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715230-1321-4032-8B2A-398FF5746DA5}">
      <dsp:nvSpPr>
        <dsp:cNvPr id="0" name=""/>
        <dsp:cNvSpPr/>
      </dsp:nvSpPr>
      <dsp:spPr>
        <a:xfrm>
          <a:off x="0" y="0"/>
          <a:ext cx="8715435" cy="257176"/>
        </a:xfrm>
        <a:prstGeom prst="rect">
          <a:avLst/>
        </a:prstGeom>
        <a:solidFill>
          <a:schemeClr val="accent5"/>
        </a:solidFill>
        <a:ln w="47625" cap="flat" cmpd="dbl" algn="ctr">
          <a:solidFill>
            <a:schemeClr val="l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  игровой  методике</a:t>
          </a:r>
          <a:endParaRPr lang="ru-RU" sz="2400" kern="1200" dirty="0"/>
        </a:p>
      </dsp:txBody>
      <dsp:txXfrm>
        <a:off x="0" y="0"/>
        <a:ext cx="8715435" cy="257176"/>
      </dsp:txXfrm>
    </dsp:sp>
    <dsp:sp modelId="{31811C90-695F-4CA7-B437-10BF88E96BD6}">
      <dsp:nvSpPr>
        <dsp:cNvPr id="0" name=""/>
        <dsp:cNvSpPr/>
      </dsp:nvSpPr>
      <dsp:spPr>
        <a:xfrm>
          <a:off x="0" y="257176"/>
          <a:ext cx="2178859" cy="540071"/>
        </a:xfrm>
        <a:prstGeom prst="rect">
          <a:avLst/>
        </a:prstGeom>
        <a:solidFill>
          <a:schemeClr val="accent5">
            <a:tint val="50000"/>
          </a:schemeClr>
        </a:solidFill>
        <a:ln w="10000" cap="flat" cmpd="sng" algn="ctr">
          <a:solidFill>
            <a:schemeClr val="accent5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Предметные</a:t>
          </a:r>
          <a:endParaRPr lang="ru-RU" sz="1800" kern="1200" dirty="0"/>
        </a:p>
      </dsp:txBody>
      <dsp:txXfrm>
        <a:off x="0" y="257176"/>
        <a:ext cx="2178859" cy="540071"/>
      </dsp:txXfrm>
    </dsp:sp>
    <dsp:sp modelId="{426E3051-FE84-42E3-AF2B-4816020B86BD}">
      <dsp:nvSpPr>
        <dsp:cNvPr id="0" name=""/>
        <dsp:cNvSpPr/>
      </dsp:nvSpPr>
      <dsp:spPr>
        <a:xfrm>
          <a:off x="2178858" y="257176"/>
          <a:ext cx="2178859" cy="540071"/>
        </a:xfrm>
        <a:prstGeom prst="rect">
          <a:avLst/>
        </a:prstGeom>
        <a:solidFill>
          <a:schemeClr val="accent5">
            <a:tint val="50000"/>
          </a:schemeClr>
        </a:solidFill>
        <a:ln w="10000" cap="flat" cmpd="sng" algn="ctr">
          <a:solidFill>
            <a:schemeClr val="accent5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Сюжетные</a:t>
          </a:r>
          <a:endParaRPr lang="ru-RU" sz="1800" kern="1200" dirty="0"/>
        </a:p>
      </dsp:txBody>
      <dsp:txXfrm>
        <a:off x="2178858" y="257176"/>
        <a:ext cx="2178859" cy="540071"/>
      </dsp:txXfrm>
    </dsp:sp>
    <dsp:sp modelId="{5F61A260-2CBF-4B0A-A887-48D30DA8B2D5}">
      <dsp:nvSpPr>
        <dsp:cNvPr id="0" name=""/>
        <dsp:cNvSpPr/>
      </dsp:nvSpPr>
      <dsp:spPr>
        <a:xfrm>
          <a:off x="4357718" y="257176"/>
          <a:ext cx="2178859" cy="540071"/>
        </a:xfrm>
        <a:prstGeom prst="rect">
          <a:avLst/>
        </a:prstGeom>
        <a:solidFill>
          <a:schemeClr val="accent5">
            <a:tint val="50000"/>
          </a:schemeClr>
        </a:solidFill>
        <a:ln w="10000" cap="flat" cmpd="sng" algn="ctr">
          <a:solidFill>
            <a:schemeClr val="accent5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Ролевые.</a:t>
          </a:r>
          <a:endParaRPr lang="ru-RU" sz="1800" kern="1200" dirty="0"/>
        </a:p>
      </dsp:txBody>
      <dsp:txXfrm>
        <a:off x="4357718" y="257176"/>
        <a:ext cx="2178859" cy="540071"/>
      </dsp:txXfrm>
    </dsp:sp>
    <dsp:sp modelId="{173F4140-E1CD-4575-8E7F-78CB0277249E}">
      <dsp:nvSpPr>
        <dsp:cNvPr id="0" name=""/>
        <dsp:cNvSpPr/>
      </dsp:nvSpPr>
      <dsp:spPr>
        <a:xfrm>
          <a:off x="6536577" y="257176"/>
          <a:ext cx="2178859" cy="540071"/>
        </a:xfrm>
        <a:prstGeom prst="rect">
          <a:avLst/>
        </a:prstGeom>
        <a:solidFill>
          <a:schemeClr val="accent5">
            <a:tint val="50000"/>
          </a:schemeClr>
        </a:solidFill>
        <a:ln w="10000" cap="flat" cmpd="sng" algn="ctr">
          <a:solidFill>
            <a:schemeClr val="accent5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Имитационные, драматизации</a:t>
          </a:r>
          <a:endParaRPr lang="ru-RU" sz="1800" kern="1200" dirty="0"/>
        </a:p>
      </dsp:txBody>
      <dsp:txXfrm>
        <a:off x="6536577" y="257176"/>
        <a:ext cx="2178859" cy="540071"/>
      </dsp:txXfrm>
    </dsp:sp>
    <dsp:sp modelId="{2690033A-E585-4579-ABF0-25DE94482873}">
      <dsp:nvSpPr>
        <dsp:cNvPr id="0" name=""/>
        <dsp:cNvSpPr/>
      </dsp:nvSpPr>
      <dsp:spPr>
        <a:xfrm>
          <a:off x="0" y="797248"/>
          <a:ext cx="8715435" cy="6000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05AF82-50C4-4830-8CC7-6A87A43F3020}">
      <dsp:nvSpPr>
        <dsp:cNvPr id="0" name=""/>
        <dsp:cNvSpPr/>
      </dsp:nvSpPr>
      <dsp:spPr>
        <a:xfrm>
          <a:off x="0" y="83259"/>
          <a:ext cx="8715436" cy="385765"/>
        </a:xfrm>
        <a:prstGeom prst="rect">
          <a:avLst/>
        </a:prstGeom>
        <a:solidFill>
          <a:schemeClr val="accent1"/>
        </a:solidFill>
        <a:ln w="47625" cap="flat" cmpd="dbl" algn="ctr">
          <a:solidFill>
            <a:schemeClr val="l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  предметной  области</a:t>
          </a:r>
          <a:endParaRPr lang="ru-RU" sz="2400" kern="1200" dirty="0"/>
        </a:p>
      </dsp:txBody>
      <dsp:txXfrm>
        <a:off x="0" y="83259"/>
        <a:ext cx="8715436" cy="385765"/>
      </dsp:txXfrm>
    </dsp:sp>
    <dsp:sp modelId="{F9112A51-74A8-43C6-BA63-119F44C64516}">
      <dsp:nvSpPr>
        <dsp:cNvPr id="0" name=""/>
        <dsp:cNvSpPr/>
      </dsp:nvSpPr>
      <dsp:spPr>
        <a:xfrm>
          <a:off x="1063" y="385765"/>
          <a:ext cx="1742661" cy="810106"/>
        </a:xfrm>
        <a:prstGeom prst="rect">
          <a:avLst/>
        </a:prstGeom>
        <a:solidFill>
          <a:schemeClr val="accent1">
            <a:tint val="50000"/>
          </a:schemeClr>
        </a:solidFill>
        <a:ln w="10000" cap="flat" cmpd="sng" algn="ctr">
          <a:solidFill>
            <a:schemeClr val="accen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Математические, экологические. Физические и др.</a:t>
          </a:r>
          <a:endParaRPr lang="ru-RU" sz="1600" kern="1200" dirty="0"/>
        </a:p>
      </dsp:txBody>
      <dsp:txXfrm>
        <a:off x="1063" y="385765"/>
        <a:ext cx="1742661" cy="810106"/>
      </dsp:txXfrm>
    </dsp:sp>
    <dsp:sp modelId="{60A80268-1FDF-48BB-8359-4F94B76EBEE4}">
      <dsp:nvSpPr>
        <dsp:cNvPr id="0" name=""/>
        <dsp:cNvSpPr/>
      </dsp:nvSpPr>
      <dsp:spPr>
        <a:xfrm>
          <a:off x="1743725" y="385765"/>
          <a:ext cx="1742661" cy="810106"/>
        </a:xfrm>
        <a:prstGeom prst="rect">
          <a:avLst/>
        </a:prstGeom>
        <a:solidFill>
          <a:schemeClr val="accent1">
            <a:tint val="50000"/>
          </a:schemeClr>
        </a:solidFill>
        <a:ln w="10000" cap="flat" cmpd="sng" algn="ctr">
          <a:solidFill>
            <a:schemeClr val="accen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Музыкальные. театрализованные</a:t>
          </a:r>
          <a:endParaRPr lang="ru-RU" sz="1600" kern="1200" dirty="0"/>
        </a:p>
      </dsp:txBody>
      <dsp:txXfrm>
        <a:off x="1743725" y="385765"/>
        <a:ext cx="1742661" cy="810106"/>
      </dsp:txXfrm>
    </dsp:sp>
    <dsp:sp modelId="{62F9FA13-BFE5-4620-8F94-75AB1210BCB7}">
      <dsp:nvSpPr>
        <dsp:cNvPr id="0" name=""/>
        <dsp:cNvSpPr/>
      </dsp:nvSpPr>
      <dsp:spPr>
        <a:xfrm>
          <a:off x="3486387" y="385765"/>
          <a:ext cx="1742661" cy="810106"/>
        </a:xfrm>
        <a:prstGeom prst="rect">
          <a:avLst/>
        </a:prstGeom>
        <a:solidFill>
          <a:schemeClr val="accent1">
            <a:tint val="50000"/>
          </a:schemeClr>
        </a:solidFill>
        <a:ln w="10000" cap="flat" cmpd="sng" algn="ctr">
          <a:solidFill>
            <a:schemeClr val="accen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Трудовые</a:t>
          </a:r>
          <a:endParaRPr lang="ru-RU" sz="1600" kern="1200" dirty="0"/>
        </a:p>
      </dsp:txBody>
      <dsp:txXfrm>
        <a:off x="3486387" y="385765"/>
        <a:ext cx="1742661" cy="810106"/>
      </dsp:txXfrm>
    </dsp:sp>
    <dsp:sp modelId="{32A733AF-CB28-4AB9-A06F-B517339EE6EC}">
      <dsp:nvSpPr>
        <dsp:cNvPr id="0" name=""/>
        <dsp:cNvSpPr/>
      </dsp:nvSpPr>
      <dsp:spPr>
        <a:xfrm>
          <a:off x="5229048" y="385765"/>
          <a:ext cx="1742661" cy="810106"/>
        </a:xfrm>
        <a:prstGeom prst="rect">
          <a:avLst/>
        </a:prstGeom>
        <a:solidFill>
          <a:schemeClr val="accent1">
            <a:tint val="50000"/>
          </a:schemeClr>
        </a:solidFill>
        <a:ln w="10000" cap="flat" cmpd="sng" algn="ctr">
          <a:solidFill>
            <a:schemeClr val="accen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Физкультурные спортивны. Народные.</a:t>
          </a:r>
          <a:endParaRPr lang="ru-RU" sz="1600" kern="1200" dirty="0"/>
        </a:p>
      </dsp:txBody>
      <dsp:txXfrm>
        <a:off x="5229048" y="385765"/>
        <a:ext cx="1742661" cy="810106"/>
      </dsp:txXfrm>
    </dsp:sp>
    <dsp:sp modelId="{7AAE7017-A54C-47B5-8F22-A76632F1A164}">
      <dsp:nvSpPr>
        <dsp:cNvPr id="0" name=""/>
        <dsp:cNvSpPr/>
      </dsp:nvSpPr>
      <dsp:spPr>
        <a:xfrm>
          <a:off x="6971710" y="385765"/>
          <a:ext cx="1742661" cy="810106"/>
        </a:xfrm>
        <a:prstGeom prst="rect">
          <a:avLst/>
        </a:prstGeom>
        <a:solidFill>
          <a:schemeClr val="accent1">
            <a:tint val="50000"/>
          </a:schemeClr>
        </a:solidFill>
        <a:ln w="10000" cap="flat" cmpd="sng" algn="ctr">
          <a:solidFill>
            <a:schemeClr val="accen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Обществоведческие</a:t>
          </a:r>
          <a:endParaRPr lang="ru-RU" sz="1600" kern="1200" dirty="0"/>
        </a:p>
      </dsp:txBody>
      <dsp:txXfrm>
        <a:off x="6971710" y="385765"/>
        <a:ext cx="1742661" cy="810106"/>
      </dsp:txXfrm>
    </dsp:sp>
    <dsp:sp modelId="{2CD1E867-00A4-4752-96A8-6E43ABFF91AA}">
      <dsp:nvSpPr>
        <dsp:cNvPr id="0" name=""/>
        <dsp:cNvSpPr/>
      </dsp:nvSpPr>
      <dsp:spPr>
        <a:xfrm>
          <a:off x="0" y="1195872"/>
          <a:ext cx="8715436" cy="9001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785F23-93E3-484A-91B6-63CA367C7896}">
      <dsp:nvSpPr>
        <dsp:cNvPr id="0" name=""/>
        <dsp:cNvSpPr/>
      </dsp:nvSpPr>
      <dsp:spPr>
        <a:xfrm>
          <a:off x="0" y="0"/>
          <a:ext cx="8715435" cy="342895"/>
        </a:xfrm>
        <a:prstGeom prst="rect">
          <a:avLst/>
        </a:prstGeom>
        <a:solidFill>
          <a:schemeClr val="accent4"/>
        </a:solidFill>
        <a:ln w="47625" cap="flat" cmpd="dbl" algn="ctr">
          <a:solidFill>
            <a:schemeClr val="l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  игровой  среде</a:t>
          </a:r>
          <a:endParaRPr lang="ru-RU" sz="2400" kern="1200" dirty="0"/>
        </a:p>
      </dsp:txBody>
      <dsp:txXfrm>
        <a:off x="0" y="0"/>
        <a:ext cx="8715435" cy="342895"/>
      </dsp:txXfrm>
    </dsp:sp>
    <dsp:sp modelId="{C1EA92C8-D20A-40E6-A8C9-CDE3AEED0AEA}">
      <dsp:nvSpPr>
        <dsp:cNvPr id="0" name=""/>
        <dsp:cNvSpPr/>
      </dsp:nvSpPr>
      <dsp:spPr>
        <a:xfrm>
          <a:off x="0" y="342895"/>
          <a:ext cx="2178859" cy="720079"/>
        </a:xfrm>
        <a:prstGeom prst="rect">
          <a:avLst/>
        </a:prstGeom>
        <a:solidFill>
          <a:schemeClr val="accent4">
            <a:tint val="50000"/>
          </a:schemeClr>
        </a:solidFill>
        <a:ln w="10000" cap="flat" cmpd="sng" algn="ctr">
          <a:solidFill>
            <a:schemeClr val="accent4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Без  предметов, с предметами.</a:t>
          </a:r>
          <a:endParaRPr lang="ru-RU" sz="1800" kern="1200" dirty="0"/>
        </a:p>
      </dsp:txBody>
      <dsp:txXfrm>
        <a:off x="0" y="342895"/>
        <a:ext cx="2178859" cy="720079"/>
      </dsp:txXfrm>
    </dsp:sp>
    <dsp:sp modelId="{966AA74D-1228-41C5-82C8-0B7C1237055C}">
      <dsp:nvSpPr>
        <dsp:cNvPr id="0" name=""/>
        <dsp:cNvSpPr/>
      </dsp:nvSpPr>
      <dsp:spPr>
        <a:xfrm>
          <a:off x="2178858" y="342895"/>
          <a:ext cx="2178859" cy="720079"/>
        </a:xfrm>
        <a:prstGeom prst="rect">
          <a:avLst/>
        </a:prstGeom>
        <a:solidFill>
          <a:schemeClr val="accent4">
            <a:tint val="50000"/>
          </a:schemeClr>
        </a:solidFill>
        <a:ln w="10000" cap="flat" cmpd="sng" algn="ctr">
          <a:solidFill>
            <a:schemeClr val="accent4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Настольные, комнатные, уличные.</a:t>
          </a:r>
          <a:endParaRPr lang="ru-RU" sz="1800" kern="1200" dirty="0"/>
        </a:p>
      </dsp:txBody>
      <dsp:txXfrm>
        <a:off x="2178858" y="342895"/>
        <a:ext cx="2178859" cy="720079"/>
      </dsp:txXfrm>
    </dsp:sp>
    <dsp:sp modelId="{D4F39413-A03D-4B53-811B-81574B508AF7}">
      <dsp:nvSpPr>
        <dsp:cNvPr id="0" name=""/>
        <dsp:cNvSpPr/>
      </dsp:nvSpPr>
      <dsp:spPr>
        <a:xfrm>
          <a:off x="4357718" y="342895"/>
          <a:ext cx="2178859" cy="720079"/>
        </a:xfrm>
        <a:prstGeom prst="rect">
          <a:avLst/>
        </a:prstGeom>
        <a:solidFill>
          <a:schemeClr val="accent4">
            <a:tint val="50000"/>
          </a:schemeClr>
        </a:solidFill>
        <a:ln w="10000" cap="flat" cmpd="sng" algn="ctr">
          <a:solidFill>
            <a:schemeClr val="accent4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Компьютерные, ТСО.</a:t>
          </a:r>
          <a:endParaRPr lang="ru-RU" sz="1800" kern="1200" dirty="0"/>
        </a:p>
      </dsp:txBody>
      <dsp:txXfrm>
        <a:off x="4357718" y="342895"/>
        <a:ext cx="2178859" cy="720079"/>
      </dsp:txXfrm>
    </dsp:sp>
    <dsp:sp modelId="{08B729AC-605C-4A62-BFB3-D3CEC48BF414}">
      <dsp:nvSpPr>
        <dsp:cNvPr id="0" name=""/>
        <dsp:cNvSpPr/>
      </dsp:nvSpPr>
      <dsp:spPr>
        <a:xfrm>
          <a:off x="6536577" y="342895"/>
          <a:ext cx="2178859" cy="720079"/>
        </a:xfrm>
        <a:prstGeom prst="rect">
          <a:avLst/>
        </a:prstGeom>
        <a:solidFill>
          <a:schemeClr val="accent4">
            <a:tint val="50000"/>
          </a:schemeClr>
        </a:solidFill>
        <a:ln w="10000" cap="flat" cmpd="sng" algn="ctr">
          <a:solidFill>
            <a:schemeClr val="accent4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288000" rIns="6858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Технические, со  средствами передвижения.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6536577" y="342895"/>
        <a:ext cx="2178859" cy="720079"/>
      </dsp:txXfrm>
    </dsp:sp>
    <dsp:sp modelId="{5E680EBA-A02E-4DE6-9A45-C21CEF316D36}">
      <dsp:nvSpPr>
        <dsp:cNvPr id="0" name=""/>
        <dsp:cNvSpPr/>
      </dsp:nvSpPr>
      <dsp:spPr>
        <a:xfrm>
          <a:off x="0" y="1062975"/>
          <a:ext cx="8715435" cy="8000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9F3F92-775E-473A-BC67-E6324FC4FBDD}">
      <dsp:nvSpPr>
        <dsp:cNvPr id="0" name=""/>
        <dsp:cNvSpPr/>
      </dsp:nvSpPr>
      <dsp:spPr>
        <a:xfrm>
          <a:off x="2209435" y="1589156"/>
          <a:ext cx="4635053" cy="4371050"/>
        </a:xfrm>
        <a:prstGeom prst="ellipse">
          <a:avLst/>
        </a:prstGeom>
        <a:solidFill>
          <a:schemeClr val="lt1"/>
        </a:solidFill>
        <a:ln w="5715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solidFill>
                <a:schemeClr val="accent6">
                  <a:lumMod val="75000"/>
                </a:schemeClr>
              </a:solidFill>
            </a:rPr>
            <a:t>Центры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ru-RU" sz="2400" kern="1200" dirty="0" smtClean="0">
              <a:solidFill>
                <a:schemeClr val="accent6">
                  <a:lumMod val="75000"/>
                </a:schemeClr>
              </a:solidFill>
            </a:rPr>
            <a:t>игровой  активности детей</a:t>
          </a:r>
          <a:endParaRPr lang="ru-RU" sz="24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2209435" y="1589156"/>
        <a:ext cx="4635053" cy="4371050"/>
      </dsp:txXfrm>
    </dsp:sp>
    <dsp:sp modelId="{BEA25011-D667-456F-A896-594DA65B95F4}">
      <dsp:nvSpPr>
        <dsp:cNvPr id="0" name=""/>
        <dsp:cNvSpPr/>
      </dsp:nvSpPr>
      <dsp:spPr>
        <a:xfrm rot="13586625">
          <a:off x="5109910" y="4968184"/>
          <a:ext cx="1141722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1141722" y="1996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3586625">
        <a:off x="5652228" y="4959611"/>
        <a:ext cx="57086" cy="57086"/>
      </dsp:txXfrm>
    </dsp:sp>
    <dsp:sp modelId="{4418A3D2-8A15-41AB-91D7-F9DCC6574974}">
      <dsp:nvSpPr>
        <dsp:cNvPr id="0" name=""/>
        <dsp:cNvSpPr/>
      </dsp:nvSpPr>
      <dsp:spPr>
        <a:xfrm>
          <a:off x="4918701" y="4297104"/>
          <a:ext cx="2245591" cy="2140858"/>
        </a:xfrm>
        <a:prstGeom prst="ellipse">
          <a:avLst/>
        </a:prstGeom>
        <a:solidFill>
          <a:schemeClr val="accent4"/>
        </a:solidFill>
        <a:ln w="47625" cap="flat" cmpd="dbl" algn="ctr">
          <a:solidFill>
            <a:schemeClr val="l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Центр познания </a:t>
          </a:r>
          <a:endParaRPr lang="ru-RU" sz="1800" b="1" kern="1200" dirty="0"/>
        </a:p>
      </dsp:txBody>
      <dsp:txXfrm>
        <a:off x="4918701" y="4297104"/>
        <a:ext cx="2245591" cy="2140858"/>
      </dsp:txXfrm>
    </dsp:sp>
    <dsp:sp modelId="{58F1B70D-BF73-49D8-A656-7963C63F7174}">
      <dsp:nvSpPr>
        <dsp:cNvPr id="0" name=""/>
        <dsp:cNvSpPr/>
      </dsp:nvSpPr>
      <dsp:spPr>
        <a:xfrm rot="8924129">
          <a:off x="5885390" y="2736737"/>
          <a:ext cx="636366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636366" y="1996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8924129">
        <a:off x="6187664" y="2740797"/>
        <a:ext cx="31818" cy="31818"/>
      </dsp:txXfrm>
    </dsp:sp>
    <dsp:sp modelId="{8F49FB53-C3CF-47D8-BE42-345C9732A333}">
      <dsp:nvSpPr>
        <dsp:cNvPr id="0" name=""/>
        <dsp:cNvSpPr/>
      </dsp:nvSpPr>
      <dsp:spPr>
        <a:xfrm>
          <a:off x="5724139" y="1200749"/>
          <a:ext cx="2444019" cy="2210186"/>
        </a:xfrm>
        <a:prstGeom prst="ellipse">
          <a:avLst/>
        </a:prstGeom>
        <a:solidFill>
          <a:schemeClr val="accent1"/>
        </a:solidFill>
        <a:ln w="47625" cap="flat" cmpd="dbl" algn="ctr">
          <a:solidFill>
            <a:schemeClr val="l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Литературный центр</a:t>
          </a:r>
          <a:endParaRPr lang="ru-RU" sz="1800" b="1" kern="1200" dirty="0"/>
        </a:p>
      </dsp:txBody>
      <dsp:txXfrm>
        <a:off x="5724139" y="1200749"/>
        <a:ext cx="2444019" cy="2210186"/>
      </dsp:txXfrm>
    </dsp:sp>
    <dsp:sp modelId="{D035D420-2077-4104-885C-82A764828075}">
      <dsp:nvSpPr>
        <dsp:cNvPr id="0" name=""/>
        <dsp:cNvSpPr/>
      </dsp:nvSpPr>
      <dsp:spPr>
        <a:xfrm rot="5431502">
          <a:off x="4045976" y="2065710"/>
          <a:ext cx="992926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992926" y="1996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5431502">
        <a:off x="4517616" y="2060857"/>
        <a:ext cx="49646" cy="49646"/>
      </dsp:txXfrm>
    </dsp:sp>
    <dsp:sp modelId="{74EB181E-01B8-4ECC-A830-F775F53EF290}">
      <dsp:nvSpPr>
        <dsp:cNvPr id="0" name=""/>
        <dsp:cNvSpPr/>
      </dsp:nvSpPr>
      <dsp:spPr>
        <a:xfrm>
          <a:off x="3275862" y="336669"/>
          <a:ext cx="2544634" cy="2245489"/>
        </a:xfrm>
        <a:prstGeom prst="ellipse">
          <a:avLst/>
        </a:prstGeom>
        <a:solidFill>
          <a:schemeClr val="accent5"/>
        </a:solidFill>
        <a:ln w="47625" cap="flat" cmpd="dbl" algn="ctr">
          <a:solidFill>
            <a:schemeClr val="l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Центр творчества</a:t>
          </a:r>
          <a:r>
            <a:rPr lang="ru-RU" sz="1800" kern="1200" dirty="0" smtClean="0"/>
            <a:t>.</a:t>
          </a:r>
          <a:endParaRPr lang="ru-RU" sz="1600" kern="1200" dirty="0"/>
        </a:p>
      </dsp:txBody>
      <dsp:txXfrm>
        <a:off x="3275862" y="336669"/>
        <a:ext cx="2544634" cy="2245489"/>
      </dsp:txXfrm>
    </dsp:sp>
    <dsp:sp modelId="{D2B9305F-E1A8-424E-A27B-855CA13FF976}">
      <dsp:nvSpPr>
        <dsp:cNvPr id="0" name=""/>
        <dsp:cNvSpPr/>
      </dsp:nvSpPr>
      <dsp:spPr>
        <a:xfrm rot="1640214">
          <a:off x="2458032" y="2855117"/>
          <a:ext cx="657497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657497" y="1996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640214">
        <a:off x="2770343" y="2858649"/>
        <a:ext cx="32874" cy="32874"/>
      </dsp:txXfrm>
    </dsp:sp>
    <dsp:sp modelId="{CE933623-629B-4B80-8B26-C1142E1B0E50}">
      <dsp:nvSpPr>
        <dsp:cNvPr id="0" name=""/>
        <dsp:cNvSpPr/>
      </dsp:nvSpPr>
      <dsp:spPr>
        <a:xfrm>
          <a:off x="611575" y="1272763"/>
          <a:ext cx="2650665" cy="2325956"/>
        </a:xfrm>
        <a:prstGeom prst="ellipse">
          <a:avLst/>
        </a:prstGeom>
        <a:solidFill>
          <a:schemeClr val="accent2"/>
        </a:solidFill>
        <a:ln w="47625" cap="flat" cmpd="dbl" algn="ctr">
          <a:solidFill>
            <a:schemeClr val="l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Игровой центр</a:t>
          </a:r>
          <a:r>
            <a:rPr lang="ru-RU" sz="1600" kern="1200" dirty="0" smtClean="0"/>
            <a:t>.</a:t>
          </a:r>
          <a:endParaRPr lang="ru-RU" sz="1600" kern="1200" dirty="0"/>
        </a:p>
      </dsp:txBody>
      <dsp:txXfrm>
        <a:off x="611575" y="1272763"/>
        <a:ext cx="2650665" cy="2325956"/>
      </dsp:txXfrm>
    </dsp:sp>
    <dsp:sp modelId="{D5701B34-3A9B-4D9E-9480-BFDFBDD8D757}">
      <dsp:nvSpPr>
        <dsp:cNvPr id="0" name=""/>
        <dsp:cNvSpPr/>
      </dsp:nvSpPr>
      <dsp:spPr>
        <a:xfrm rot="19574202">
          <a:off x="2552318" y="4741906"/>
          <a:ext cx="995886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995886" y="1996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9574202">
        <a:off x="3025364" y="4736979"/>
        <a:ext cx="49794" cy="49794"/>
      </dsp:txXfrm>
    </dsp:sp>
    <dsp:sp modelId="{E69335D3-FA3B-4D6A-8B2D-FBB509C77B9F}">
      <dsp:nvSpPr>
        <dsp:cNvPr id="0" name=""/>
        <dsp:cNvSpPr/>
      </dsp:nvSpPr>
      <dsp:spPr>
        <a:xfrm>
          <a:off x="1187633" y="4005063"/>
          <a:ext cx="2515681" cy="2322244"/>
        </a:xfrm>
        <a:prstGeom prst="ellipse">
          <a:avLst/>
        </a:prstGeom>
        <a:solidFill>
          <a:schemeClr val="accent1"/>
        </a:solidFill>
        <a:ln w="47625" cap="flat" cmpd="dbl" algn="ctr">
          <a:solidFill>
            <a:schemeClr val="l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Спортивный центр</a:t>
          </a:r>
          <a:endParaRPr lang="ru-RU" sz="1600" b="1" kern="1200" dirty="0"/>
        </a:p>
      </dsp:txBody>
      <dsp:txXfrm>
        <a:off x="1187633" y="4005063"/>
        <a:ext cx="2515681" cy="23222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80AA5A4-A82B-41D1-890A-8FC701C5BA01}" type="datetimeFigureOut">
              <a:rPr lang="ru-RU" smtClean="0"/>
              <a:pPr/>
              <a:t>14.10.2015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D73F320-228A-42AD-839E-DB185DC9F96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AA5A4-A82B-41D1-890A-8FC701C5BA01}" type="datetimeFigureOut">
              <a:rPr lang="ru-RU" smtClean="0"/>
              <a:pPr/>
              <a:t>14.10.2015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3F320-228A-42AD-839E-DB185DC9F96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80AA5A4-A82B-41D1-890A-8FC701C5BA01}" type="datetimeFigureOut">
              <a:rPr lang="ru-RU" smtClean="0"/>
              <a:pPr/>
              <a:t>14.10.2015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D73F320-228A-42AD-839E-DB185DC9F96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AA5A4-A82B-41D1-890A-8FC701C5BA01}" type="datetimeFigureOut">
              <a:rPr lang="ru-RU" smtClean="0"/>
              <a:pPr/>
              <a:t>14.10.2015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D73F320-228A-42AD-839E-DB185DC9F9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AA5A4-A82B-41D1-890A-8FC701C5BA01}" type="datetimeFigureOut">
              <a:rPr lang="ru-RU" smtClean="0"/>
              <a:pPr/>
              <a:t>14.10.2015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D73F320-228A-42AD-839E-DB185DC9F9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80AA5A4-A82B-41D1-890A-8FC701C5BA01}" type="datetimeFigureOut">
              <a:rPr lang="ru-RU" smtClean="0"/>
              <a:pPr/>
              <a:t>14.10.2015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D73F320-228A-42AD-839E-DB185DC9F9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80AA5A4-A82B-41D1-890A-8FC701C5BA01}" type="datetimeFigureOut">
              <a:rPr lang="ru-RU" smtClean="0"/>
              <a:pPr/>
              <a:t>14.10.2015</a:t>
            </a:fld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D73F320-228A-42AD-839E-DB185DC9F9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AA5A4-A82B-41D1-890A-8FC701C5BA01}" type="datetimeFigureOut">
              <a:rPr lang="ru-RU" smtClean="0"/>
              <a:pPr/>
              <a:t>14.10.2015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D73F320-228A-42AD-839E-DB185DC9F96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AA5A4-A82B-41D1-890A-8FC701C5BA01}" type="datetimeFigureOut">
              <a:rPr lang="ru-RU" smtClean="0"/>
              <a:pPr/>
              <a:t>14.10.2015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D73F320-228A-42AD-839E-DB185DC9F96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AA5A4-A82B-41D1-890A-8FC701C5BA01}" type="datetimeFigureOut">
              <a:rPr lang="ru-RU" smtClean="0"/>
              <a:pPr/>
              <a:t>14.10.2015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D73F320-228A-42AD-839E-DB185DC9F9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80AA5A4-A82B-41D1-890A-8FC701C5BA01}" type="datetimeFigureOut">
              <a:rPr lang="ru-RU" smtClean="0"/>
              <a:pPr/>
              <a:t>14.10.2015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D73F320-228A-42AD-839E-DB185DC9F9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80AA5A4-A82B-41D1-890A-8FC701C5BA01}" type="datetimeFigureOut">
              <a:rPr lang="ru-RU" smtClean="0"/>
              <a:pPr/>
              <a:t>14.10.2015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D73F320-228A-42AD-839E-DB185DC9F96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18" Type="http://schemas.openxmlformats.org/officeDocument/2006/relationships/diagramLayout" Target="../diagrams/layout7.xml"/><Relationship Id="rId26" Type="http://schemas.microsoft.com/office/2007/relationships/diagramDrawing" Target="../diagrams/drawing8.xml"/><Relationship Id="rId3" Type="http://schemas.openxmlformats.org/officeDocument/2006/relationships/diagramLayout" Target="../diagrams/layout4.xml"/><Relationship Id="rId21" Type="http://schemas.microsoft.com/office/2007/relationships/diagramDrawing" Target="../diagrams/drawing7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17" Type="http://schemas.openxmlformats.org/officeDocument/2006/relationships/diagramData" Target="../diagrams/data7.xml"/><Relationship Id="rId25" Type="http://schemas.openxmlformats.org/officeDocument/2006/relationships/diagramColors" Target="../diagrams/colors8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20" Type="http://schemas.openxmlformats.org/officeDocument/2006/relationships/diagramColors" Target="../diagrams/colors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24" Type="http://schemas.openxmlformats.org/officeDocument/2006/relationships/diagramQuickStyle" Target="../diagrams/quickStyle8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23" Type="http://schemas.openxmlformats.org/officeDocument/2006/relationships/diagramLayout" Target="../diagrams/layout8.xml"/><Relationship Id="rId10" Type="http://schemas.openxmlformats.org/officeDocument/2006/relationships/diagramColors" Target="../diagrams/colors5.xml"/><Relationship Id="rId19" Type="http://schemas.openxmlformats.org/officeDocument/2006/relationships/diagramQuickStyle" Target="../diagrams/quickStyle7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Relationship Id="rId22" Type="http://schemas.openxmlformats.org/officeDocument/2006/relationships/diagramData" Target="../diagrams/data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8064896" cy="3312368"/>
          </a:xfrm>
        </p:spPr>
        <p:txBody>
          <a:bodyPr lIns="0" tIns="0" rIns="0" bIns="0">
            <a:noAutofit/>
          </a:bodyPr>
          <a:lstStyle/>
          <a:p>
            <a:pPr algn="ctr"/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Проект </a:t>
            </a:r>
            <a:b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 «РАЗВИТИЕ </a:t>
            </a:r>
            <a:r>
              <a:rPr lang="ru-RU" sz="3200" b="1" i="1" dirty="0" err="1" smtClean="0">
                <a:solidFill>
                  <a:schemeClr val="accent6">
                    <a:lumMod val="75000"/>
                  </a:schemeClr>
                </a:solidFill>
              </a:rPr>
              <a:t>игрЫ</a:t>
            </a: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 в образовательном  процессе ДЕТЕЙ ДОШКОЛЬНОГО ВОЗРАСТА </a:t>
            </a:r>
            <a:b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(средняя группа)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48680"/>
            <a:ext cx="8215370" cy="1143008"/>
          </a:xfrm>
        </p:spPr>
        <p:txBody>
          <a:bodyPr>
            <a:normAutofit/>
          </a:bodyPr>
          <a:lstStyle/>
          <a:p>
            <a:pPr algn="ctr"/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57884" y="4929198"/>
            <a:ext cx="30003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ea typeface="Times New Roman" pitchFamily="18" charset="0"/>
              </a:rPr>
              <a:t>             </a:t>
            </a:r>
            <a:endParaRPr lang="ru-RU" sz="2000" dirty="0" smtClean="0">
              <a:latin typeface="Arial" pitchFamily="34" charset="0"/>
              <a:ea typeface="Times New Roman" pitchFamily="18" charset="0"/>
            </a:endParaRPr>
          </a:p>
          <a:p>
            <a:r>
              <a:rPr lang="ru-RU" sz="2000" dirty="0" smtClean="0">
                <a:latin typeface="Arial" pitchFamily="34" charset="0"/>
                <a:ea typeface="Times New Roman" pitchFamily="18" charset="0"/>
              </a:rPr>
              <a:t>                                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60007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2015 </a:t>
            </a:r>
            <a:r>
              <a:rPr lang="ru-RU" dirty="0" smtClean="0"/>
              <a:t>год</a:t>
            </a:r>
            <a:endParaRPr lang="ru-RU" dirty="0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SC041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1" y="1900450"/>
            <a:ext cx="4726365" cy="3544774"/>
          </a:xfrm>
          <a:prstGeom prst="rect">
            <a:avLst/>
          </a:prstGeom>
        </p:spPr>
      </p:pic>
      <p:pic>
        <p:nvPicPr>
          <p:cNvPr id="8" name="Рисунок 7" descr="DSC041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1020" y="3386252"/>
            <a:ext cx="4295113" cy="322133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00166" y="285728"/>
            <a:ext cx="62417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Настольно- печатные  игры.</a:t>
            </a: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Фото0215.jpg"/>
          <p:cNvPicPr>
            <a:picLocks noChangeAspect="1"/>
          </p:cNvPicPr>
          <p:nvPr/>
        </p:nvPicPr>
        <p:blipFill>
          <a:blip r:embed="rId2" cstate="print"/>
          <a:srcRect l="8984" t="11914" r="13672" b="8984"/>
          <a:stretch>
            <a:fillRect/>
          </a:stretch>
        </p:blipFill>
        <p:spPr>
          <a:xfrm rot="16200000">
            <a:off x="5072959" y="1156801"/>
            <a:ext cx="3080287" cy="42004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71670" y="285728"/>
            <a:ext cx="57389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Игры  детей на  прогулке.</a:t>
            </a: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 descr="DSC044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573016"/>
            <a:ext cx="4127504" cy="3095627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357166"/>
            <a:ext cx="7283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Строительно-конструктивные  игры.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 descr="DSC036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577285" y="2336265"/>
            <a:ext cx="4974209" cy="3730657"/>
          </a:xfrm>
          <a:prstGeom prst="rect">
            <a:avLst/>
          </a:prstGeom>
        </p:spPr>
      </p:pic>
      <p:pic>
        <p:nvPicPr>
          <p:cNvPr id="9" name="Рисунок 8" descr="Фото03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745454"/>
            <a:ext cx="3707433" cy="4943243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57356" y="142852"/>
            <a:ext cx="5176846" cy="99060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Развивающие  игры.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Рисунок 8" descr="DSC054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600829"/>
            <a:ext cx="6723840" cy="5042882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Сюжетно-ролевые  игры.</a:t>
            </a:r>
            <a:endParaRPr lang="ru-RU" dirty="0"/>
          </a:p>
        </p:txBody>
      </p:sp>
      <p:pic>
        <p:nvPicPr>
          <p:cNvPr id="5" name="Рисунок 4" descr="Фото0333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 rot="16200000">
            <a:off x="4461613" y="1657463"/>
            <a:ext cx="3658161" cy="4877548"/>
          </a:xfrm>
          <a:prstGeom prst="rect">
            <a:avLst/>
          </a:prstGeom>
        </p:spPr>
      </p:pic>
      <p:pic>
        <p:nvPicPr>
          <p:cNvPr id="7" name="Рисунок 6" descr="DSC05512.JPG"/>
          <p:cNvPicPr>
            <a:picLocks noChangeAspect="1"/>
          </p:cNvPicPr>
          <p:nvPr/>
        </p:nvPicPr>
        <p:blipFill>
          <a:blip r:embed="rId3" cstate="print"/>
          <a:srcRect l="6817" r="6818"/>
          <a:stretch>
            <a:fillRect/>
          </a:stretch>
        </p:blipFill>
        <p:spPr>
          <a:xfrm rot="16200000">
            <a:off x="227499" y="2516919"/>
            <a:ext cx="3648444" cy="31683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Подвижные  игры.</a:t>
            </a:r>
            <a:endParaRPr lang="ru-RU" dirty="0"/>
          </a:p>
        </p:txBody>
      </p:sp>
      <p:pic>
        <p:nvPicPr>
          <p:cNvPr id="4" name="Рисунок 3" descr="Фото03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5103605" y="1105363"/>
            <a:ext cx="3226111" cy="4301481"/>
          </a:xfrm>
          <a:prstGeom prst="rect">
            <a:avLst/>
          </a:prstGeom>
        </p:spPr>
      </p:pic>
      <p:pic>
        <p:nvPicPr>
          <p:cNvPr id="7" name="Рисунок 6" descr="IMG_1658.JPG"/>
          <p:cNvPicPr>
            <a:picLocks noChangeAspect="1"/>
          </p:cNvPicPr>
          <p:nvPr/>
        </p:nvPicPr>
        <p:blipFill>
          <a:blip r:embed="rId3" cstate="print"/>
          <a:srcRect l="34375" t="3125" r="7031" b="37500"/>
          <a:stretch>
            <a:fillRect/>
          </a:stretch>
        </p:blipFill>
        <p:spPr>
          <a:xfrm>
            <a:off x="247255" y="3521059"/>
            <a:ext cx="4108721" cy="3122627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Музыкальные игры.</a:t>
            </a:r>
            <a:endParaRPr lang="ru-RU" dirty="0"/>
          </a:p>
        </p:txBody>
      </p:sp>
      <p:pic>
        <p:nvPicPr>
          <p:cNvPr id="4" name="Рисунок 3" descr="DSC05479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t="4444" r="8333"/>
          <a:stretch>
            <a:fillRect/>
          </a:stretch>
        </p:blipFill>
        <p:spPr>
          <a:xfrm>
            <a:off x="1763688" y="1676530"/>
            <a:ext cx="6201973" cy="4848816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959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l="7752" t="9375" r="17969" b="9375"/>
          <a:stretch>
            <a:fillRect/>
          </a:stretch>
        </p:blipFill>
        <p:spPr>
          <a:xfrm>
            <a:off x="5072066" y="3429000"/>
            <a:ext cx="3861649" cy="3168049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 flipH="1">
            <a:off x="357158" y="1571612"/>
            <a:ext cx="2357454" cy="1409283"/>
          </a:xfrm>
          <a:prstGeom prst="roundRect">
            <a:avLst>
              <a:gd name="adj" fmla="val 26583"/>
            </a:avLst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Активизируют познавательную деятельность детей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3214686"/>
            <a:ext cx="4714908" cy="3508155"/>
          </a:xfrm>
          <a:prstGeom prst="roundRect">
            <a:avLst>
              <a:gd name="adj" fmla="val 22290"/>
            </a:avLst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108000" rIns="0" bIns="0">
            <a:spAutoFit/>
          </a:bodyPr>
          <a:lstStyle/>
          <a:p>
            <a:pPr lvl="0"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Если игровой персонаж, это не  просто симпатичная  игрушка, а персонаж с определенным  характером, попадающий в  ситуации, когда ему  необходимы знания и помощь, то ребенок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меняет свою позицию: из обучаемого превращается в обучающего. Такая позиция придает дошкольнику уверенности. </a:t>
            </a:r>
          </a:p>
          <a:p>
            <a:pPr lvl="0"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Смена позиции выступает  положительным фактором – активизируется умственная  деятельность детей.</a:t>
            </a:r>
            <a:endPara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28926" y="1571612"/>
            <a:ext cx="2928958" cy="1444109"/>
          </a:xfrm>
          <a:prstGeom prst="roundRect">
            <a:avLst>
              <a:gd name="adj" fmla="val 29685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Вызывают  интерес, привлекают внимание детей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к  дидактической цели.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72198" y="1571612"/>
            <a:ext cx="2857520" cy="1397675"/>
          </a:xfrm>
          <a:prstGeom prst="roundRect">
            <a:avLst>
              <a:gd name="adj" fmla="val 24683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Воспринимаются детьми эмоционально, будоражат воображение.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85786" y="214290"/>
            <a:ext cx="7019928" cy="735747"/>
          </a:xfrm>
          <a:prstGeom prst="roundRect">
            <a:avLst>
              <a:gd name="adj" fmla="val 50000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Игровые обучающие ситуации (ИОС)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ятиугольник 6"/>
          <p:cNvSpPr/>
          <p:nvPr/>
        </p:nvSpPr>
        <p:spPr>
          <a:xfrm flipH="1">
            <a:off x="4572000" y="3143248"/>
            <a:ext cx="4214842" cy="1938992"/>
          </a:xfrm>
          <a:prstGeom prst="homePlate">
            <a:avLst>
              <a:gd name="adj" fmla="val 32264"/>
            </a:avLst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360000" tIns="0" rIns="0" bIns="0">
            <a:spAutoFit/>
          </a:bodyPr>
          <a:lstStyle/>
          <a:p>
            <a:r>
              <a:rPr lang="ru-RU" dirty="0" smtClean="0">
                <a:latin typeface="+mj-lt"/>
              </a:rPr>
              <a:t>Способный управлять своим поведением и планировать свои действия на основе первичных ценностных представлений, соблюдающий элементарные общепринятые нормы и правила поведения.</a:t>
            </a:r>
            <a:endParaRPr lang="ru-RU" dirty="0">
              <a:latin typeface="+mj-lt"/>
            </a:endParaRPr>
          </a:p>
        </p:txBody>
      </p:sp>
      <p:sp>
        <p:nvSpPr>
          <p:cNvPr id="5" name="Пятиугольник 4"/>
          <p:cNvSpPr/>
          <p:nvPr/>
        </p:nvSpPr>
        <p:spPr>
          <a:xfrm flipH="1">
            <a:off x="4643438" y="2143116"/>
            <a:ext cx="4286280" cy="830997"/>
          </a:xfrm>
          <a:prstGeom prst="homePlate">
            <a:avLst>
              <a:gd name="adj" fmla="val 66267"/>
            </a:avLst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252000" tIns="0" rIns="0" bIns="0">
            <a:spAutoFit/>
          </a:bodyPr>
          <a:lstStyle/>
          <a:p>
            <a:r>
              <a:rPr lang="ru-RU" dirty="0" smtClean="0"/>
              <a:t> </a:t>
            </a:r>
            <a:r>
              <a:rPr lang="ru-RU" dirty="0" smtClean="0">
                <a:latin typeface="+mj-lt"/>
              </a:rPr>
              <a:t>Овладевший средствами общения  и способами взаимодействия со взрослыми и сверстниками.</a:t>
            </a:r>
            <a:endParaRPr lang="ru-RU" dirty="0">
              <a:latin typeface="+mj-lt"/>
            </a:endParaRPr>
          </a:p>
        </p:txBody>
      </p:sp>
      <p:sp>
        <p:nvSpPr>
          <p:cNvPr id="6" name="Пятиугольник 5"/>
          <p:cNvSpPr/>
          <p:nvPr/>
        </p:nvSpPr>
        <p:spPr>
          <a:xfrm flipH="1">
            <a:off x="4572000" y="857232"/>
            <a:ext cx="4286280" cy="1107996"/>
          </a:xfrm>
          <a:prstGeom prst="homePlate">
            <a:avLst>
              <a:gd name="adj" fmla="val 53358"/>
            </a:avLst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0" tIns="0" bIns="0">
            <a:spAutoFit/>
          </a:bodyPr>
          <a:lstStyle/>
          <a:p>
            <a:r>
              <a:rPr lang="ru-RU" dirty="0" smtClean="0"/>
              <a:t> </a:t>
            </a:r>
            <a:r>
              <a:rPr lang="ru-RU" dirty="0" smtClean="0">
                <a:latin typeface="+mj-lt"/>
              </a:rPr>
              <a:t> Способный решать интеллектуальные и личностные задачи (проблемы), адекватные возрасту.</a:t>
            </a:r>
            <a:endParaRPr lang="ru-RU" dirty="0">
              <a:latin typeface="+mj-lt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14282" y="214291"/>
            <a:ext cx="4357718" cy="4868201"/>
          </a:xfrm>
          <a:prstGeom prst="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180000" tIns="252000" rIns="180000" bIns="144000" numCol="1" anchor="ctr" anchorCtr="0" compatLnSpc="1">
            <a:prstTxWarp prst="textNoShape">
              <a:avLst/>
            </a:prstTxWarp>
            <a:spAutoFit/>
          </a:bodyPr>
          <a:lstStyle/>
          <a:p>
            <a:pPr indent="2520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Создание широкого  игрового  пространства в группе детского сада,   система организации  игровой деятельности детей, качественно более высокого уровня,   особым образом построенное взаимодействие педагога  с детьми 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создали  условия для  развития  интегративных качеств ребенка .  </a:t>
            </a:r>
            <a:r>
              <a:rPr lang="ru-RU" sz="2400" b="1" i="1" dirty="0" smtClean="0">
                <a:latin typeface="+mj-lt"/>
              </a:rPr>
              <a:t>    </a:t>
            </a:r>
          </a:p>
        </p:txBody>
      </p:sp>
      <p:sp>
        <p:nvSpPr>
          <p:cNvPr id="4" name="Пятиугольник 3"/>
          <p:cNvSpPr/>
          <p:nvPr/>
        </p:nvSpPr>
        <p:spPr>
          <a:xfrm flipH="1">
            <a:off x="4572000" y="214291"/>
            <a:ext cx="4286248" cy="422405"/>
          </a:xfrm>
          <a:prstGeom prst="homePlate">
            <a:avLst>
              <a:gd name="adj" fmla="val 94669"/>
            </a:avLst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504000" tIns="72000" bIns="72000">
            <a:spAutoFit/>
          </a:bodyPr>
          <a:lstStyle/>
          <a:p>
            <a:r>
              <a:rPr lang="ru-RU" dirty="0" smtClean="0">
                <a:latin typeface="+mj-lt"/>
              </a:rPr>
              <a:t>Эмоционально отзывчивый.</a:t>
            </a:r>
            <a:endParaRPr lang="ru-RU" dirty="0">
              <a:latin typeface="+mj-lt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4282" y="5357826"/>
            <a:ext cx="8572560" cy="126879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14400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Подводя итоги, можно сделать вывод, что использование игровых технологий в педагогическом процессе дошкольного образовательного учреждения положительно влияет на качество образовательного процесса и позволяет осуществлять текущую коррекцию его результатов, так как обладает двойной направленностью: на повышение эффективности воспитания и обучения детей и на снятие отрицательных последствий образования.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45328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28600"/>
            <a:ext cx="8929718" cy="9906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Вид проекта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1643050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Доминирующая деятельность</a:t>
            </a:r>
            <a:r>
              <a:rPr lang="ru-RU" sz="2400" dirty="0" smtClean="0"/>
              <a:t>:   практико - ориентированная, творческая, ролевая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27179" y="3071810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Характер координирования проекта :    </a:t>
            </a:r>
            <a:r>
              <a:rPr lang="ru-RU" sz="2400" dirty="0" smtClean="0"/>
              <a:t>непосредственный гибкий.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8165" y="4429133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Участники проекта</a:t>
            </a:r>
            <a:r>
              <a:rPr lang="ru-RU" sz="2400" b="1" dirty="0" smtClean="0"/>
              <a:t>:  </a:t>
            </a:r>
            <a:r>
              <a:rPr lang="ru-RU" sz="2400" dirty="0" smtClean="0"/>
              <a:t>дети, педагоги и  родители  средней  группы.</a:t>
            </a:r>
            <a:r>
              <a:rPr lang="ru-RU" sz="2400" b="1" dirty="0" smtClean="0"/>
              <a:t> 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5500702"/>
            <a:ext cx="79267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Продолжительность выполнения проекта</a:t>
            </a:r>
            <a:r>
              <a:rPr lang="ru-RU" sz="2400" b="1" dirty="0" smtClean="0"/>
              <a:t>:  </a:t>
            </a:r>
            <a:r>
              <a:rPr lang="ru-RU" sz="2400" dirty="0" smtClean="0"/>
              <a:t>долгосрочный.</a:t>
            </a:r>
            <a:endParaRPr lang="ru-RU" sz="24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2285984" y="285728"/>
            <a:ext cx="6858016" cy="869950"/>
          </a:xfrm>
        </p:spPr>
        <p:txBody>
          <a:bodyPr tIns="108000">
            <a:noAutofit/>
          </a:bodyPr>
          <a:lstStyle/>
          <a:p>
            <a:r>
              <a:rPr lang="ru-RU" sz="1800" b="1" dirty="0"/>
              <a:t>Внедрение системно-</a:t>
            </a:r>
            <a:r>
              <a:rPr lang="ru-RU" sz="1800" b="1" dirty="0" err="1"/>
              <a:t>деятельностного</a:t>
            </a:r>
            <a:r>
              <a:rPr lang="ru-RU" sz="1800" b="1" dirty="0"/>
              <a:t> подхода в процессе совместной деятельность взрослого и детей с учетом интеграции образовательных областей в условиях внедрения ФГОС </a:t>
            </a:r>
          </a:p>
        </p:txBody>
      </p:sp>
      <p:sp>
        <p:nvSpPr>
          <p:cNvPr id="20" name="Текст 19"/>
          <p:cNvSpPr>
            <a:spLocks noGrp="1"/>
          </p:cNvSpPr>
          <p:nvPr>
            <p:ph type="body" idx="2"/>
          </p:nvPr>
        </p:nvSpPr>
        <p:spPr>
          <a:xfrm>
            <a:off x="285720" y="1785926"/>
            <a:ext cx="1857356" cy="481967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Задачи: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2" name="Содержимое 21"/>
          <p:cNvSpPr>
            <a:spLocks noGrp="1"/>
          </p:cNvSpPr>
          <p:nvPr>
            <p:ph sz="quarter" idx="1"/>
          </p:nvPr>
        </p:nvSpPr>
        <p:spPr>
          <a:xfrm>
            <a:off x="2214546" y="2071678"/>
            <a:ext cx="6715172" cy="4533920"/>
          </a:xfrm>
        </p:spPr>
        <p:txBody>
          <a:bodyPr>
            <a:normAutofit fontScale="475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4800" dirty="0" smtClean="0"/>
              <a:t>Создание широкого  игрового пространства в группе детского сада, активизирующего  игровую  деятельность, экспериментирование и поисковую деятельность детей.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4800" dirty="0" smtClean="0"/>
              <a:t>Развитие самостоятельной практической игровой деятельности  детей.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4800" dirty="0" smtClean="0"/>
              <a:t>Создать  систему  различных  видов  игр , положительно влияющую на  качество  образовательного процесса, позволяющую  осуществлять текущую  коррекцию  его  результатов.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4800" dirty="0" smtClean="0"/>
              <a:t>Привлечь  внимание  родителей  к проблеме  обогащения  содержания   игровой  деятельности детей.</a:t>
            </a:r>
          </a:p>
          <a:p>
            <a:pPr marL="342900" indent="-342900">
              <a:buFont typeface="+mj-lt"/>
              <a:buAutoNum type="arabicPeriod"/>
            </a:pPr>
            <a:endParaRPr lang="ru-RU" sz="4800" dirty="0" smtClean="0"/>
          </a:p>
          <a:p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85720" y="285728"/>
            <a:ext cx="1857388" cy="8448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288000" tIns="108000" rIns="396000" bIns="180000">
            <a:spAutoFit/>
          </a:bodyPr>
          <a:lstStyle/>
          <a:p>
            <a:r>
              <a:rPr lang="ru-RU" sz="3600" dirty="0" smtClean="0"/>
              <a:t>Цель: </a:t>
            </a:r>
            <a:endParaRPr lang="ru-RU" sz="3600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развития проекта:</a:t>
            </a:r>
            <a:endParaRPr lang="ru-RU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1"/>
          </p:nvPr>
        </p:nvGraphicFramePr>
        <p:xfrm>
          <a:off x="285720" y="1643050"/>
          <a:ext cx="8643998" cy="497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28600"/>
            <a:ext cx="8551766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 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 Системная «паутинка»  </a:t>
            </a:r>
            <a:r>
              <a:rPr lang="ru-RU" sz="2200" dirty="0" smtClean="0"/>
              <a:t>Из общего обсуждения с детьми и родителями темы, из «модели трех вопросов» рождается основа плана - как по  образовательным  областям , так и по видам  игр.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733622999"/>
              </p:ext>
            </p:extLst>
          </p:nvPr>
        </p:nvGraphicFramePr>
        <p:xfrm>
          <a:off x="0" y="1500174"/>
          <a:ext cx="9144000" cy="5357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002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>ИГРА - это вид деятельности в условиях ситуаций, направленных на воссоздание и усвоение общественного опыта, в котором складывается и совершенствуется самоуправление поведением.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1785926"/>
            <a:ext cx="871543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Понятие «игровые педагогические технологии» включает достаточно обширную группу методов и приемов организации педагогического процесса в форме различных педагогических игр.</a:t>
            </a:r>
          </a:p>
        </p:txBody>
      </p:sp>
      <p:graphicFrame>
        <p:nvGraphicFramePr>
          <p:cNvPr id="14" name="Схема 13"/>
          <p:cNvGraphicFramePr/>
          <p:nvPr/>
        </p:nvGraphicFramePr>
        <p:xfrm>
          <a:off x="285720" y="3857628"/>
          <a:ext cx="8501122" cy="2786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4294967295"/>
          </p:nvPr>
        </p:nvGraphicFramePr>
        <p:xfrm>
          <a:off x="214282" y="642918"/>
          <a:ext cx="8715436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214282" y="1714488"/>
          <a:ext cx="8715436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214282" y="3143248"/>
          <a:ext cx="8715436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214282" y="4071942"/>
          <a:ext cx="8715436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214282" y="5500702"/>
          <a:ext cx="8715436" cy="1142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14414" y="0"/>
            <a:ext cx="6885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«Паутинка» Педагогические  игры</a:t>
            </a:r>
            <a:endParaRPr lang="ru-RU" sz="3600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43755349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422" y="285728"/>
            <a:ext cx="4305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Игры  эксперименты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5" name="Рисунок 14" descr="DSC03637.JPG"/>
          <p:cNvPicPr>
            <a:picLocks noChangeAspect="1"/>
          </p:cNvPicPr>
          <p:nvPr/>
        </p:nvPicPr>
        <p:blipFill>
          <a:blip r:embed="rId2" cstate="print"/>
          <a:srcRect l="20312" r="14062"/>
          <a:stretch>
            <a:fillRect/>
          </a:stretch>
        </p:blipFill>
        <p:spPr>
          <a:xfrm>
            <a:off x="323528" y="1798216"/>
            <a:ext cx="4136264" cy="4727127"/>
          </a:xfrm>
          <a:prstGeom prst="rect">
            <a:avLst/>
          </a:prstGeom>
        </p:spPr>
      </p:pic>
      <p:pic>
        <p:nvPicPr>
          <p:cNvPr id="22" name="Рисунок 21" descr="DSC04185.JPG"/>
          <p:cNvPicPr>
            <a:picLocks noChangeAspect="1"/>
          </p:cNvPicPr>
          <p:nvPr/>
        </p:nvPicPr>
        <p:blipFill>
          <a:blip r:embed="rId3" cstate="print"/>
          <a:srcRect l="3704" r="11110"/>
          <a:stretch>
            <a:fillRect/>
          </a:stretch>
        </p:blipFill>
        <p:spPr>
          <a:xfrm rot="5400000">
            <a:off x="4350196" y="1998479"/>
            <a:ext cx="4914224" cy="4326601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588</TotalTime>
  <Words>646</Words>
  <Application>Microsoft Office PowerPoint</Application>
  <PresentationFormat>Экран (4:3)</PresentationFormat>
  <Paragraphs>98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Обычная</vt:lpstr>
      <vt:lpstr>Проект   «РАЗВИТИЕ игрЫ в образовательном  процессе ДЕТЕЙ ДОШКОЛЬНОГО ВОЗРАСТА  (средняя группа) </vt:lpstr>
      <vt:lpstr>Вид проекта</vt:lpstr>
      <vt:lpstr>Внедрение системно-деятельностного подхода в процессе совместной деятельность взрослого и детей с учетом интеграции образовательных областей в условиях внедрения ФГОС </vt:lpstr>
      <vt:lpstr>Этапы развития проекта:</vt:lpstr>
      <vt:lpstr>    Системная «паутинка»  Из общего обсуждения с детьми и родителями темы, из «модели трех вопросов» рождается основа плана - как по  образовательным  областям , так и по видам  игр. </vt:lpstr>
      <vt:lpstr>ИГРА - это вид деятельности в условиях ситуаций, направленных на воссоздание и усвоение общественного опыта, в котором складывается и совершенствуется самоуправление поведением. </vt:lpstr>
      <vt:lpstr>Слайд 7</vt:lpstr>
      <vt:lpstr>Слайд 8</vt:lpstr>
      <vt:lpstr>Слайд 9</vt:lpstr>
      <vt:lpstr>Слайд 10</vt:lpstr>
      <vt:lpstr>Слайд 11</vt:lpstr>
      <vt:lpstr>Слайд 12</vt:lpstr>
      <vt:lpstr>Развивающие  игры.</vt:lpstr>
      <vt:lpstr>Сюжетно-ролевые  игры.</vt:lpstr>
      <vt:lpstr>Подвижные  игры.</vt:lpstr>
      <vt:lpstr>Музыкальные игры.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 Использование игровых технологий в образовательном  процессе»</dc:title>
  <dc:creator>пк</dc:creator>
  <cp:lastModifiedBy>XTreme.ws</cp:lastModifiedBy>
  <cp:revision>74</cp:revision>
  <dcterms:created xsi:type="dcterms:W3CDTF">2011-09-09T05:47:20Z</dcterms:created>
  <dcterms:modified xsi:type="dcterms:W3CDTF">2015-10-14T12:35:32Z</dcterms:modified>
</cp:coreProperties>
</file>