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3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Золотая осень</a:t>
            </a:r>
            <a:endParaRPr lang="ru-RU" sz="7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ос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988840"/>
            <a:ext cx="3059832" cy="40797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5076056" y="2420888"/>
            <a:ext cx="3127779" cy="1077218"/>
          </a:xfrm>
          <a:prstGeom prst="rect">
            <a:avLst/>
          </a:prstGeom>
          <a:noFill/>
          <a:ln w="7620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Стихотворение </a:t>
            </a:r>
          </a:p>
          <a:p>
            <a:r>
              <a:rPr lang="ru-RU" sz="3200" dirty="0" smtClean="0"/>
              <a:t>об осени……..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4797152"/>
            <a:ext cx="46791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Воспитатель подготовительной группы</a:t>
            </a:r>
          </a:p>
          <a:p>
            <a:r>
              <a:rPr lang="ru-RU" dirty="0" smtClean="0"/>
              <a:t>ГБДОУ детского сада №31 Красносельского</a:t>
            </a:r>
          </a:p>
          <a:p>
            <a:r>
              <a:rPr lang="ru-RU" dirty="0" smtClean="0"/>
              <a:t>района Санкт-Петербурга</a:t>
            </a:r>
          </a:p>
          <a:p>
            <a:r>
              <a:rPr lang="ru-RU" dirty="0" err="1" smtClean="0"/>
              <a:t>Сукочева</a:t>
            </a:r>
            <a:r>
              <a:rPr lang="ru-RU" dirty="0" smtClean="0"/>
              <a:t> Елена Александровна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764704"/>
            <a:ext cx="5630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Приметы осени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жетые лист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492896"/>
            <a:ext cx="4032448" cy="3024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 descr="красные лист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492896"/>
            <a:ext cx="4032448" cy="30243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395536" y="5661248"/>
            <a:ext cx="39604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желтееют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5517232"/>
            <a:ext cx="40043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краснеют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628800"/>
            <a:ext cx="65527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Листья на деревьях меняют цвет…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778" y="764704"/>
            <a:ext cx="78486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2.В лесу появляются грибы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боров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012165" cy="20049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395537" y="3717033"/>
            <a:ext cx="3024335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Загадка про боровик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подосинов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356992"/>
            <a:ext cx="2344535" cy="325488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5896" y="1340768"/>
            <a:ext cx="2232248" cy="181588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Загадка про подосиновик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мухомо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700808"/>
            <a:ext cx="2767969" cy="155698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952" y="3429000"/>
            <a:ext cx="2848536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Загадка про мухомор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63919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На полях собирают урожай…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тык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240021" cy="2430016"/>
          </a:xfrm>
          <a:prstGeom prst="rect">
            <a:avLst/>
          </a:prstGeom>
        </p:spPr>
      </p:pic>
      <p:pic>
        <p:nvPicPr>
          <p:cNvPr id="4" name="Рисунок 3" descr="карто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340768"/>
            <a:ext cx="2862318" cy="38164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4005064"/>
            <a:ext cx="3816424" cy="17543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Загадка про тыкву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5229200"/>
            <a:ext cx="4176464" cy="13234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Загадка про картофель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00808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https://pixabay.com/get/10db42149b6840764c50/1444719347/away-979580_1920.jpg?direct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060848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https://pixabay.com/get/93c76e04d62f0d90ff51/1444719789/leaves-779763_1920.jpg?direc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420888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https://pixabay.com/get/bd04d23fb246b3ee307b/1444719899/autumn-220061_1280.jpg?direct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7924" y="692696"/>
            <a:ext cx="8846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Ссылки на фотоматериал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780928"/>
            <a:ext cx="8242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https://pixabay.com/get/6b921ff32d8395d70921/1444721268/boletus-970492_1920.jpg?direct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140968"/>
            <a:ext cx="8506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https://pixabay.com/get/edcc980ad53215593556/1444721392/mushroom-961155_1920.jpg?direct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501008"/>
            <a:ext cx="8385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https://pixabay.com/get/8e4e9e97baa18efe49e3/1444721571/fly-agaric-959814_1920.jpg?direct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861048"/>
            <a:ext cx="85487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https://pixabay.com/get/74179c4c0965ddb50234/1444721757/pumpkins-974892_1920.jpg?direct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221088"/>
            <a:ext cx="8383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https://pixabay.com/get/c75424b549ea81387dd0/1444721946/potatoes-971214_1920.jpg?direct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104</TotalTime>
  <Words>84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 Золотая осень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Золотая осень</dc:title>
  <dc:creator>Детский сад 31 ГБДОУ</dc:creator>
  <cp:lastModifiedBy>Детский сад 31 ГБДОУ</cp:lastModifiedBy>
  <cp:revision>12</cp:revision>
  <dcterms:created xsi:type="dcterms:W3CDTF">2015-10-13T05:39:30Z</dcterms:created>
  <dcterms:modified xsi:type="dcterms:W3CDTF">2015-10-13T07:42:39Z</dcterms:modified>
</cp:coreProperties>
</file>