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sldIdLst>
    <p:sldId id="271" r:id="rId3"/>
    <p:sldId id="278" r:id="rId4"/>
    <p:sldId id="267" r:id="rId5"/>
    <p:sldId id="257" r:id="rId6"/>
    <p:sldId id="272" r:id="rId7"/>
    <p:sldId id="279" r:id="rId8"/>
    <p:sldId id="277" r:id="rId9"/>
    <p:sldId id="259" r:id="rId10"/>
    <p:sldId id="281" r:id="rId11"/>
    <p:sldId id="276" r:id="rId12"/>
    <p:sldId id="274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3" r:id="rId23"/>
    <p:sldId id="294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FAE430-6993-47E3-AF33-BF1BECCCBF7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82732B-0171-4843-ABBF-3434996BCB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91»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</a:rPr>
              <a:t>Мнемотехника как средство развития речи»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МАСТЕР-КЛАСС   ВОСПИТАТЕЛЯ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КУЛИКОВОЙ Л.Н.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316991" cy="161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6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рассказов-описаний  по теме    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Игрушки».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1. Какого цвета игрушка?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2. Какой она формы?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3. Какого размера игрушка?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4. Назови ее детали.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5.  Из какого материала сделана игрушка?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6. Как с этой игрушкой можно играть?</a:t>
            </a:r>
          </a:p>
          <a:p>
            <a:endParaRPr lang="ru-RU" dirty="0"/>
          </a:p>
        </p:txBody>
      </p:sp>
      <p:pic>
        <p:nvPicPr>
          <p:cNvPr id="7" name="Рисунок 2" descr="SWScan00_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32222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описаний по теме           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«Игрушки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«Кукла»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5760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«Машина»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2000240"/>
            <a:ext cx="3600400" cy="430908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Clr>
                <a:srgbClr val="0BD0D9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«Это —кукла Маша. Ее купили в магазине.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Clr>
                <a:srgbClr val="0BD0D9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сделана из резины.</a:t>
            </a:r>
          </a:p>
          <a:p>
            <a:pPr marL="0" lvl="0" indent="0" algn="just">
              <a:lnSpc>
                <a:spcPct val="80000"/>
              </a:lnSpc>
              <a:buClr>
                <a:srgbClr val="0BD0D9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куклы есть голова, шея, руки, туловище, ноги.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Clr>
                <a:srgbClr val="0BD0D9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нарядная. На ней красное платьице и белые туфельки.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Clr>
                <a:srgbClr val="0BD0D9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Кукла Маша — игрушка. С ней играют. </a:t>
            </a:r>
          </a:p>
          <a:p>
            <a:pPr marL="0" lvl="0" indent="0" algn="just">
              <a:lnSpc>
                <a:spcPct val="80000"/>
              </a:lnSpc>
              <a:buClr>
                <a:srgbClr val="0BD0D9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куклой нужно обращаться аккуратно»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844824"/>
            <a:ext cx="4896543" cy="451549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самая любимая игрушка - это машинка.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ярко-красного цвета, прямо­угольной формы. Мой грузовик небольшого размера. У него есть кузов, кабина, колеса, фары. В кабине имеются руль и сиденья. Кабина у грузовика - металли­ческая, колеса резиновые, окна стеклянные, а кресла - кожаные</a:t>
            </a: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очень люблю представлять себя шофером, водить свой грузовик, мыть его, ремонтировать, если он </a:t>
            </a: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сломается</a:t>
            </a:r>
            <a:r>
              <a:rPr lang="ru-RU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7334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представлению на тему «Осень»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4038600" cy="342902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1.Солнце.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2.Дождь 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3.Листья на деревьях меняют цвет.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4.Животные готовятся к зиме.'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5.Птицы улетают в теплые края.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6.Люди собирают урожай овощей и фруктов.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96609"/>
            <a:ext cx="3614734" cy="28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Наступила осень. Солнышко светит ярко, становится холодно. Часто идут дожди. Листья на деревьях меняют свой цвет на желтый, красный, оранжевый.  Животные готовятся к зиме. Птицы собираются в стаи и улетают в теплые края. Люди на полях и в садах собирают урожай овощей и фруктов.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по серии сюжетных картин.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1.Рассматривается и описывается каждая картина из серии.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2.Выделяется начало, середина, конец развивающегося во времени сюжета.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3. Высказывания детей объединяются в один сюжет воспитателем или детьми.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Примерные вопросы: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какое время года Таня посадила рассаду помидоров?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Таня ухаживала за растениями?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какое время года растения зацвели?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Расскажи, какие изменения произошли с плодами на ветках растений?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       Примерный рассказ: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Весной Таня вскопала на огороде землю и посадила рассаду помидоров. Каждое утро девочка поливала молоденькие растения теплой водой. Под ласковыми лучами солнышка зелёные растения быстро набирали силу и тянулись вверх. Летом Таня заметила, что растения подросли и зацвели. Через несколько дней вместо цветов на толстых ветках появились плоды -зелёные помидоры. В конце лета помидоры покраснели. Как -то днём Таня пошла на огород и собрала полное ведро спелых, красных помидоров. Хороший урожай вырастила Таня!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93407281_Risunok__10_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3357586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93408460_Risunok__11_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85" y="4214818"/>
            <a:ext cx="3357587" cy="1962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описательного рассказа о профессиях.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3757610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профессии (Кто это?)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 работы (Где работает?)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делает человек данной профессии?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делает на работе?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ему нужно для работы?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предметы нужны ему для работы?)</a:t>
            </a:r>
          </a:p>
          <a:p>
            <a:endParaRPr lang="ru-RU" dirty="0"/>
          </a:p>
        </p:txBody>
      </p:sp>
      <p:pic>
        <p:nvPicPr>
          <p:cNvPr id="5" name="Содержимое 4" descr="схема1-640x48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623" t="4046" b="2895"/>
          <a:stretch>
            <a:fillRect/>
          </a:stretch>
        </p:blipFill>
        <p:spPr>
          <a:xfrm>
            <a:off x="4286248" y="2285992"/>
            <a:ext cx="4400552" cy="35004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Это продавец. Продавец работает в магазине(супермаркете, универсаме).Он продает продукты, одежду, мебель. Для работы ему нужны прилавок, весы, касса, продукты, одежда.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Заучивание текста песни «Дед Мороз»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86636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 Мороз, Дед Мороз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Деткам елочку принес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на ней фонарики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Золотые шарики.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 Мороз, Дед Мороз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Деткам сласти принес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Вафли ароматные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конфеты мятные.</a:t>
            </a:r>
          </a:p>
          <a:p>
            <a:endParaRPr lang="ru-RU" dirty="0"/>
          </a:p>
        </p:txBody>
      </p:sp>
      <p:pic>
        <p:nvPicPr>
          <p:cNvPr id="7" name="Содержимое 6" descr="00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"/>
          <a:stretch>
            <a:fillRect/>
          </a:stretch>
        </p:blipFill>
        <p:spPr>
          <a:xfrm>
            <a:off x="4929190" y="2214554"/>
            <a:ext cx="3786213" cy="342902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загадками. Составление загадок.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3214685"/>
            <a:ext cx="2209800" cy="1793419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Круглая, а не мяч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Желтая, а не солнце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хвостиком, а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мыш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" name="Рисунок 7" descr="1334819559_2.jpg"/>
          <p:cNvPicPr/>
          <p:nvPr/>
        </p:nvPicPr>
        <p:blipFill>
          <a:blip r:embed="rId2"/>
          <a:srcRect l="3346" t="9453" r="2602" b="3980"/>
          <a:stretch>
            <a:fillRect/>
          </a:stretch>
        </p:blipFill>
        <p:spPr>
          <a:xfrm>
            <a:off x="3500430" y="2357430"/>
            <a:ext cx="3214710" cy="2514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1334819559_2 (1).jpg"/>
          <p:cNvPicPr>
            <a:picLocks noGrp="1"/>
          </p:cNvPicPr>
          <p:nvPr>
            <p:ph type="pic" idx="1"/>
          </p:nvPr>
        </p:nvPicPr>
        <p:blipFill>
          <a:blip r:embed="rId3"/>
          <a:srcRect l="7490" r="7490"/>
          <a:stretch>
            <a:fillRect/>
          </a:stretch>
        </p:blipFill>
        <p:spPr>
          <a:xfrm rot="420000">
            <a:off x="6875837" y="1443123"/>
            <a:ext cx="1503673" cy="1556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Связная речь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единое смысловое и структурное целое, включающее связанные между собой и тематически объединенные, законченные отрезки.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Основная функция связной речи, коммуникативная, осуществляется в двух основных формах – диалоге и монологе.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ДОУ развитие диалогической речи осуществляется с помощью методов: разговоры с детьми; беседы; различные виды игр (театрализованные, дидактические, подвижные) ; специально организованные ситуации; словесное поручение.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монологу в ДОУ осуществляется через следующие методы и приёмы: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рассказывание (ребенок и взрослый) ; 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образец рассказа; анализ образца рассказа; план рассказа; коллективное составление рассказа; составление рассказа по частям; моделирование; оценка детских рассказов; мотивационная установка.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зависимости от возрастных особенностей детей, от психического процесса, которое лежит в основе детских рассказов, в дошкольном учреждении планируют различные виды рассказов.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514352"/>
            <a:ext cx="4357718" cy="7715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Рассказывание по картине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600448" cy="44672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Наступила зима. Выпало много снега. Петя и Роза решили покататься на санках. Они одели тёплые вещи (перечисляют, взяли собаку (дети добавляют определения с помощью добавочных картинок) Они запрягли её в санки и стали кататься с горки. Вдруг на дорожку выскочили две кошки. Собака (кличка) бросилась за ними. Санки перевернулись, и дети упали в снег. Но им было весело. А кошки убежали.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/>
          </a:p>
        </p:txBody>
      </p:sp>
      <p:pic>
        <p:nvPicPr>
          <p:cNvPr id="8" name="Содержимое 7" descr="detsad-139244985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14488"/>
            <a:ext cx="2928958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Конспект открытого занятия по обучению детей рассказыванию по картине в средней группе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2650" t="6283" r="12048" b="8377"/>
          <a:stretch/>
        </p:blipFill>
        <p:spPr bwMode="auto">
          <a:xfrm>
            <a:off x="4929190" y="3929066"/>
            <a:ext cx="2928958" cy="2286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детского творчества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такое Новый год».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ver_in - Новогодние идеи. Как сделать елку своими руками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143536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857233"/>
            <a:ext cx="4038600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нас был новогодний праздник. Я сделал новогоднюю елочку. Украсил ее шариками, сладкими конфетами бусами. Потом мы водили вокруг елочки хоровод и пели песенку "В лесу родилась елочка”.Настроение у всех было веселое, радостное.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" name="Содержимое 8" descr="http://malenkajastrana.my1.ru/81/114.jpg"/>
          <p:cNvPicPr>
            <a:picLocks noGrp="1"/>
          </p:cNvPicPr>
          <p:nvPr>
            <p:ph sz="half" idx="1"/>
          </p:nvPr>
        </p:nvPicPr>
        <p:blipFill>
          <a:blip r:embed="rId2"/>
          <a:srcRect b="6250"/>
          <a:stretch>
            <a:fillRect/>
          </a:stretch>
        </p:blipFill>
        <p:spPr bwMode="auto">
          <a:xfrm>
            <a:off x="428596" y="785794"/>
            <a:ext cx="4038600" cy="25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alenkajastrana.my1.ru/81/115.jpg"/>
          <p:cNvPicPr/>
          <p:nvPr/>
        </p:nvPicPr>
        <p:blipFill>
          <a:blip r:embed="rId3"/>
          <a:srcRect b="8718"/>
          <a:stretch>
            <a:fillRect/>
          </a:stretch>
        </p:blipFill>
        <p:spPr bwMode="auto">
          <a:xfrm>
            <a:off x="500034" y="3786190"/>
            <a:ext cx="3929090" cy="21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мною методическое пособие по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 с использованием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к методическому пособию по развитию речи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преобразовывать абстрактные символы в образы составлять схемы и воспроизводить их, работать по образцу, по правилам, по инструкции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расширился и обогатился словарный запас, произошло развитие связной речи; целостное восприятие окружающего мира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навыки сотрудничества, взаимопонимания, доброжелательности, самостоятельности, инициативности, ответственности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заинтересованность родителей в использовании приёмов мнемотехники для развития речи детей</a:t>
            </a:r>
          </a:p>
          <a:p>
            <a:pPr marL="0" indent="0" algn="ctr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гипотеза подтвердилась: использование приёмов мнемотехники с младшего дошкольного возраста способствовало расширению и обогащению словаря, развитию грамматического строя, связной речи воспитанников 3-7 лет.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1206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 ДЕТСКИХ РАССКАЗОВ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 по восприятию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описание игрушек, предметов, явлений; картин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 по памяти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из опыта (личного и коллективного) ; пересказ литературных произведений.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ассказывание по воображению.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Развитие связной речи происходит постепенно вместе с развитием мышления и связано с усложнением детской деятельности и формами общения с окружающими людьми. Для того чтобы обеспечить наиболее эффективное развитие связной речи я  использую мнемотехнику (мнемосхемы,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857232"/>
            <a:ext cx="8507288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            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переводе с греческого – «искусство запоминания».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 быстро меняющей жизни от человека требуется не только владение знаниями, но и, в первую очередь, умение добывать эти знания самому и оперировать ими. Использование мнемотехники для дошкольников в настоящее время становится все более актуальным.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187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86124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развитие связной и диалогической речи у детей;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развитие у детей умения с помощью графической аналогии, а так же с помощью заместителей понимать и рассказывать знакомые сказки, стихи по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обучение детей правильному звукопроизношению;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развитие у детей умственной активности, сообразительности, наблюдательности, умения сравнивать, выделять существенные признаки;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развитие у детей психических процессов: мышления, внимания, воображения, памяти…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использовании мнемотехники нужно </a:t>
            </a:r>
            <a:r>
              <a:rPr lang="ru-RU" sz="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обратить внимание на совершенствование восприятия: зрения, слуха, тактильных ощущений, обоняния, вкусовых ощущений. На занятиях должно быть использовано множество разнообразных средств для тренинга названных чувств.</a:t>
            </a:r>
            <a:br>
              <a:rPr lang="ru-RU" sz="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Во-первых, </a:t>
            </a:r>
            <a:r>
              <a:rPr lang="ru-RU" sz="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сформировать у детей навыки запоминания любой информации.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 использовании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существует два фактора, которые активно задействованы при формировании связной речи</a:t>
            </a:r>
          </a:p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– наглядность – рассматривание предметов, картин помогает детям называть предметы и их характерные признаки, производимые с ними действия.</a:t>
            </a:r>
          </a:p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– создание плана высказывания, он отмечал важность последовательного размещения в схеме всех конкретных элементов высказывания, а так же то, что каждое звено высказывания должно вовремя сменяться последующим (на значимость этого фактора неоднократно указывал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</a:pPr>
            <a:endParaRPr lang="ru-RU" sz="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274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  использования  наглядного 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моделирования  в работе с дошкольниками 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– дошкольник  очень пластичен и легко обучаем, но для  детей   с нарушениями речи  характерна быстрая утомляемость и потеря интереса к занятию, данный метод  вызывает интерес и помогает решить эту проблему;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– использование  символической аналогии облегчает и ускоряет процесс запоминания и усвоения материала, формирует приемы работы с памятью. Ведь одно из правил укрепления памяти гласит: “Когда учишь – записывай, рисуй схемы, диаграммы, черти графики”;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– применяя графическую аналогию, мы учим  детей  видеть главное, систематизировать полученные знания.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77280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Начинать обучение надо со знакомых сказок, стихов. Сказки сродни игре, поэтому ребенку проще установить ассоциации со знакомыми персонажами. В любой сказке хорошо просматривается последовательность действий героев. Первую таблицу надо сделать взрослому.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мнемотаблицей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Рассмотрите с ребенком, что нарисовано на таблице. Какая сказка здесь спряталась? Обратите внимание на особенности героев, которые вы изобразили.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Предложите ребенку пересказать историю с опорой на картинки (образы). Помогите в случае затруднений.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следующих сказок рисуйте вместе с ребенком, чтобы он видел, как вы это делаете и учился. Опоры в таблицах – главные герои и последовательность их действий.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ячеек в таблице зависит от сложности и размера текста и возраста ребенка: для малышей достаточно 4 или 9 ячеек. Чем старше ребенок и чем больше у него опыта, тем больше ячеек могут содержать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714356"/>
            <a:ext cx="8712968" cy="15001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«Два жадных медвежонка»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Работа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Пересказ сказки с использованием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nemotablic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072230" cy="392909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можно использовать в играх: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1. восстанавливать последовательность картинок по памяти;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смешать их с другими и отбирать среди нескольких картинок те, которые относятся к данной теме;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определять, где должна находиться «выпавшая» картинка среди других;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найти лишнюю картинку;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найти ошибку в последовательности картинок после прочтения текста;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«распутать» два события (предъявляются вперемешку две разрезанные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игра «Не зевай, нужную картинку поднимай». Взрослый читает отрывок текста, а ребенок находит картинку.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959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1_Поток</vt:lpstr>
      <vt:lpstr>МБДОУ  «ЦЕНТР РАЗВИТИЯ РЕБЕНКА – ДЕТСКИЙ САД № 91»</vt:lpstr>
      <vt:lpstr>                       Связная речь –  это единое смысловое и структурное целое, включающее связанные между собой и тематически объединенные, законченные отрезки.      Основная функция связной речи, коммуникативная, осуществляется в двух основных формах – диалоге и монологе.      В ДОУ развитие диалогической речи осуществляется с помощью методов: разговоры с детьми; беседы; различные виды игр (театрализованные, дидактические, подвижные) ; специально организованные ситуации; словесное поручение.       Обучение монологу в ДОУ осуществляется через следующие методы и приёмы:  совместное рассказывание (ребенок и взрослый) ;  образец рассказа; анализ образца рассказа; план рассказа; коллективное составление рассказа; составление рассказа по частям; моделирование; оценка детских рассказов; мотивационная установка.         В зависимости от возрастных особенностей детей, от психического процесса, которое лежит в основе детских рассказов, в дошкольном учреждении планируют различные виды рассказов.  </vt:lpstr>
      <vt:lpstr>Презентация PowerPoint</vt:lpstr>
      <vt:lpstr>                            Мнемотехника – в переводе с греческого – «искусство запоминания».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          В современных условиях быстро меняющей жизни от человека требуется не только владение знаниями, но и, в первую очередь, умение добывать эти знания самому и оперировать ими. Использование мнемотехники для дошкольников в настоящее время становится все более актуальным.  </vt:lpstr>
      <vt:lpstr>Презентация PowerPoint</vt:lpstr>
      <vt:lpstr>Преимущества  использования  наглядного   моделирования  в работе с дошкольниками : </vt:lpstr>
      <vt:lpstr>    Начинать обучение надо со знакомых сказок, стихов. Сказки сродни игре, поэтому ребенку проще установить ассоциации со знакомыми персонажами. В любой сказке хорошо просматривается последовательность действий героев. Первую таблицу надо сделать взрослому. Последовательность работы с мнемотаблицей: 1. Рассмотрите с ребенком, что нарисовано на таблице. Какая сказка здесь спряталась? Обратите внимание на особенности героев, которые вы изобразили. 2. Предложите ребенку пересказать историю с опорой на картинки (образы). Помогите в случае затруднений. 3. Мнемотаблицы следующих сказок рисуйте вместе с ребенком, чтобы он видел, как вы это делаете и учился. Опоры в таблицах – главные герои и последовательность их действий. Количество ячеек в таблице зависит от сложности и размера текста и возраста ребенка: для малышей достаточно 4 или 9 ячеек. Чем старше ребенок и чем больше у него опыта, тем больше ячеек могут содержать мнемотаблицы.  </vt:lpstr>
      <vt:lpstr>Сказка «Два жадных медвежонка»  Работа по мнемотаблице: Пересказ сказки с использованием мнемотаблице </vt:lpstr>
      <vt:lpstr>Мнемотаблицы можно использовать в играх:</vt:lpstr>
      <vt:lpstr>Составление рассказов-описаний  по теме       « Игрушки».</vt:lpstr>
      <vt:lpstr>Составление рассказов описаний по теме             «Игрушки»</vt:lpstr>
      <vt:lpstr>Составление рассказа по представлению на тему «Осень»</vt:lpstr>
      <vt:lpstr>Презентация PowerPoint</vt:lpstr>
      <vt:lpstr>Рассказ по серии сюжетных картин. </vt:lpstr>
      <vt:lpstr>Презентация PowerPoint</vt:lpstr>
      <vt:lpstr>Составление описательного рассказа о профессиях.</vt:lpstr>
      <vt:lpstr>Презентация PowerPoint</vt:lpstr>
      <vt:lpstr>Заучивание текста песни «Дед Мороз»</vt:lpstr>
      <vt:lpstr>Работа с загадками. Составление загадок.</vt:lpstr>
      <vt:lpstr>Рассказывание по картине</vt:lpstr>
      <vt:lpstr>Выставка детского творчества  «Что такое Новый год».</vt:lpstr>
      <vt:lpstr>Презентация PowerPoint</vt:lpstr>
      <vt:lpstr>Результат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«Обучение дошкольников  составлению описательных рассказов при помощи опорных схем-рисунков    мнемотаблиц»     </dc:title>
  <dc:creator>123</dc:creator>
  <cp:lastModifiedBy>Детский сад №91_1</cp:lastModifiedBy>
  <cp:revision>38</cp:revision>
  <dcterms:created xsi:type="dcterms:W3CDTF">2014-04-14T15:51:53Z</dcterms:created>
  <dcterms:modified xsi:type="dcterms:W3CDTF">2014-11-14T08:20:44Z</dcterms:modified>
</cp:coreProperties>
</file>