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CF96-6BCE-44C4-8C58-08F5FA5527C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DB6FDD-9D44-4620-A5C5-4B709C458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CF96-6BCE-44C4-8C58-08F5FA5527C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6FDD-9D44-4620-A5C5-4B709C458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CF96-6BCE-44C4-8C58-08F5FA5527C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6FDD-9D44-4620-A5C5-4B709C458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CF96-6BCE-44C4-8C58-08F5FA5527C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DB6FDD-9D44-4620-A5C5-4B709C458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CF96-6BCE-44C4-8C58-08F5FA5527C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6FDD-9D44-4620-A5C5-4B709C458C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CF96-6BCE-44C4-8C58-08F5FA5527C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6FDD-9D44-4620-A5C5-4B709C458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CF96-6BCE-44C4-8C58-08F5FA5527C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DB6FDD-9D44-4620-A5C5-4B709C458C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CF96-6BCE-44C4-8C58-08F5FA5527C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6FDD-9D44-4620-A5C5-4B709C458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CF96-6BCE-44C4-8C58-08F5FA5527C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6FDD-9D44-4620-A5C5-4B709C458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CF96-6BCE-44C4-8C58-08F5FA5527C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6FDD-9D44-4620-A5C5-4B709C458C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CF96-6BCE-44C4-8C58-08F5FA5527C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6FDD-9D44-4620-A5C5-4B709C458C9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3FCF96-6BCE-44C4-8C58-08F5FA5527CC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DB6FDD-9D44-4620-A5C5-4B709C458C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«Лучшая спортивная семья»</a:t>
            </a:r>
            <a:br>
              <a:rPr lang="ru-RU" dirty="0" smtClean="0"/>
            </a:br>
            <a:r>
              <a:rPr lang="ru-RU" dirty="0" smtClean="0"/>
              <a:t>Группа №1 «Солнышко»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M:\солнышко спо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885698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Захаровых</a:t>
            </a:r>
            <a:endParaRPr lang="ru-RU" dirty="0"/>
          </a:p>
        </p:txBody>
      </p:sp>
      <p:pic>
        <p:nvPicPr>
          <p:cNvPr id="5" name="Содержимое 4" descr="зимня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191000" cy="4608512"/>
          </a:xfrm>
        </p:spPr>
      </p:pic>
      <p:pic>
        <p:nvPicPr>
          <p:cNvPr id="7" name="Содержимое 6" descr="IMG-20150830-WA0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  <p:sp>
        <p:nvSpPr>
          <p:cNvPr id="6" name="Прямоугольник 5"/>
          <p:cNvSpPr/>
          <p:nvPr/>
        </p:nvSpPr>
        <p:spPr>
          <a:xfrm>
            <a:off x="827584" y="2924944"/>
            <a:ext cx="31683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/>
              <a:t>Усидеть сегодня дома </a:t>
            </a:r>
            <a:br>
              <a:rPr lang="ru-RU" sz="1600" dirty="0" smtClean="0"/>
            </a:br>
            <a:r>
              <a:rPr lang="ru-RU" sz="1600" dirty="0" smtClean="0"/>
              <a:t>Я, конечно же, не мог.</a:t>
            </a:r>
            <a:br>
              <a:rPr lang="ru-RU" sz="1600" dirty="0" smtClean="0"/>
            </a:br>
            <a:r>
              <a:rPr lang="ru-RU" sz="1600" dirty="0" smtClean="0"/>
              <a:t>Прихватив </a:t>
            </a:r>
            <a:r>
              <a:rPr lang="ru-RU" sz="1600" b="1" dirty="0" smtClean="0"/>
              <a:t>коньки</a:t>
            </a:r>
            <a:r>
              <a:rPr lang="ru-RU" sz="1600" dirty="0" smtClean="0"/>
              <a:t> с собою, </a:t>
            </a:r>
            <a:br>
              <a:rPr lang="ru-RU" sz="1600" dirty="0" smtClean="0"/>
            </a:br>
            <a:r>
              <a:rPr lang="ru-RU" sz="1600" dirty="0" smtClean="0"/>
              <a:t>Я примчался на каток.</a:t>
            </a:r>
            <a:br>
              <a:rPr lang="ru-RU" sz="1600" dirty="0" smtClean="0"/>
            </a:br>
            <a:r>
              <a:rPr lang="ru-RU" sz="1600" dirty="0" smtClean="0"/>
              <a:t>На коньках я словно птица </a:t>
            </a:r>
            <a:br>
              <a:rPr lang="ru-RU" sz="1600" dirty="0" smtClean="0"/>
            </a:br>
            <a:r>
              <a:rPr lang="ru-RU" sz="1600" dirty="0" smtClean="0"/>
              <a:t>Как стрела бегу по льду,</a:t>
            </a:r>
            <a:br>
              <a:rPr lang="ru-RU" sz="1600" dirty="0" smtClean="0"/>
            </a:br>
            <a:r>
              <a:rPr lang="ru-RU" sz="1600" dirty="0" smtClean="0"/>
              <a:t>Незнакомым встречным лицам </a:t>
            </a:r>
            <a:br>
              <a:rPr lang="ru-RU" sz="1600" dirty="0" smtClean="0"/>
            </a:br>
            <a:r>
              <a:rPr lang="ru-RU" sz="1600" dirty="0" smtClean="0"/>
              <a:t>Улыбаюсь на ходу</a:t>
            </a:r>
            <a:r>
              <a:rPr lang="ru-RU" sz="2000" dirty="0" smtClean="0"/>
              <a:t>.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50822_1028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548680"/>
            <a:ext cx="3543300" cy="5775920"/>
          </a:xfrm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548680"/>
            <a:ext cx="4343400" cy="5760640"/>
          </a:xfrm>
        </p:spPr>
      </p:pic>
      <p:sp>
        <p:nvSpPr>
          <p:cNvPr id="7" name="Прямоугольник 6"/>
          <p:cNvSpPr/>
          <p:nvPr/>
        </p:nvSpPr>
        <p:spPr>
          <a:xfrm>
            <a:off x="6444208" y="3789040"/>
            <a:ext cx="25296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/>
              <a:t>Вода - это сила </a:t>
            </a:r>
            <a:br>
              <a:rPr lang="ru-RU" sz="2000" dirty="0" smtClean="0"/>
            </a:br>
            <a:r>
              <a:rPr lang="ru-RU" sz="2000" dirty="0" smtClean="0"/>
              <a:t>Вода - это жизнь. </a:t>
            </a:r>
            <a:br>
              <a:rPr lang="ru-RU" sz="2000" dirty="0" smtClean="0"/>
            </a:br>
            <a:r>
              <a:rPr lang="ru-RU" sz="2000" dirty="0" smtClean="0"/>
              <a:t>Кто первый в воде, </a:t>
            </a:r>
            <a:br>
              <a:rPr lang="ru-RU" sz="2000" dirty="0" smtClean="0"/>
            </a:br>
            <a:r>
              <a:rPr lang="ru-RU" sz="2000" dirty="0" smtClean="0"/>
              <a:t>Тот первый везде!! 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50822_1923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692696"/>
            <a:ext cx="3543300" cy="5631904"/>
          </a:xfrm>
        </p:spPr>
      </p:pic>
      <p:pic>
        <p:nvPicPr>
          <p:cNvPr id="6" name="Содержимое 5" descr="big330026694634_86694_image000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692696"/>
            <a:ext cx="4343400" cy="5616624"/>
          </a:xfrm>
        </p:spPr>
      </p:pic>
      <p:sp>
        <p:nvSpPr>
          <p:cNvPr id="7" name="Прямоугольник 6"/>
          <p:cNvSpPr/>
          <p:nvPr/>
        </p:nvSpPr>
        <p:spPr>
          <a:xfrm>
            <a:off x="4572000" y="620688"/>
            <a:ext cx="39384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/>
              <a:t>По скрипучему льду</a:t>
            </a:r>
            <a:br>
              <a:rPr lang="ru-RU" sz="2400" b="1" dirty="0" smtClean="0"/>
            </a:br>
            <a:r>
              <a:rPr lang="ru-RU" sz="2400" b="1" dirty="0" smtClean="0"/>
              <a:t>На коньках прокачусь…</a:t>
            </a:r>
            <a:br>
              <a:rPr lang="ru-RU" sz="2400" b="1" dirty="0" smtClean="0"/>
            </a:br>
            <a:r>
              <a:rPr lang="ru-RU" sz="2400" b="1" dirty="0" smtClean="0"/>
              <a:t>Поскользнусь… упаду…</a:t>
            </a:r>
            <a:br>
              <a:rPr lang="ru-RU" sz="2400" b="1" dirty="0" smtClean="0"/>
            </a:br>
            <a:r>
              <a:rPr lang="ru-RU" sz="2400" b="1" dirty="0" smtClean="0"/>
              <a:t>Ничего… Научусь!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13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 «Лучшая спортивная семья» Группа №1 «Солнышко»</vt:lpstr>
      <vt:lpstr>Семья Захаровых</vt:lpstr>
      <vt:lpstr>Слайд 3</vt:lpstr>
      <vt:lpstr>Слайд 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«Лучшая спортивная семья» Группа №1 «Солнышко»</dc:title>
  <dc:creator>Никита</dc:creator>
  <cp:lastModifiedBy>Никита</cp:lastModifiedBy>
  <cp:revision>3</cp:revision>
  <dcterms:created xsi:type="dcterms:W3CDTF">2015-09-05T08:36:16Z</dcterms:created>
  <dcterms:modified xsi:type="dcterms:W3CDTF">2015-09-05T08:57:48Z</dcterms:modified>
</cp:coreProperties>
</file>