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4" r:id="rId6"/>
    <p:sldId id="268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 autoAdjust="0"/>
    <p:restoredTop sz="94712" autoAdjust="0"/>
  </p:normalViewPr>
  <p:slideViewPr>
    <p:cSldViewPr>
      <p:cViewPr varScale="1">
        <p:scale>
          <a:sx n="117" d="100"/>
          <a:sy n="117" d="100"/>
        </p:scale>
        <p:origin x="-7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1851-30D2-4B59-86B0-B31836E9015D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6A7E-0DEC-4F44-B721-E4F871465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203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1851-30D2-4B59-86B0-B31836E9015D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6A7E-0DEC-4F44-B721-E4F871465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989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1851-30D2-4B59-86B0-B31836E9015D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6A7E-0DEC-4F44-B721-E4F871465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93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1851-30D2-4B59-86B0-B31836E9015D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6A7E-0DEC-4F44-B721-E4F871465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8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1851-30D2-4B59-86B0-B31836E9015D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6A7E-0DEC-4F44-B721-E4F871465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1851-30D2-4B59-86B0-B31836E9015D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6A7E-0DEC-4F44-B721-E4F871465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29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1851-30D2-4B59-86B0-B31836E9015D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6A7E-0DEC-4F44-B721-E4F871465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627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1851-30D2-4B59-86B0-B31836E9015D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6A7E-0DEC-4F44-B721-E4F871465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91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1851-30D2-4B59-86B0-B31836E9015D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6A7E-0DEC-4F44-B721-E4F871465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052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1851-30D2-4B59-86B0-B31836E9015D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6A7E-0DEC-4F44-B721-E4F871465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460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1851-30D2-4B59-86B0-B31836E9015D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6A7E-0DEC-4F44-B721-E4F871465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339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8859">
                <a:alpha val="13000"/>
                <a:lumMod val="48000"/>
                <a:lumOff val="52000"/>
              </a:srgbClr>
            </a:gs>
            <a:gs pos="19000">
              <a:srgbClr val="FFFF00">
                <a:alpha val="40000"/>
              </a:srgbClr>
            </a:gs>
            <a:gs pos="29000">
              <a:srgbClr val="FF3399">
                <a:alpha val="55000"/>
              </a:srgbClr>
            </a:gs>
            <a:gs pos="65000">
              <a:srgbClr val="FF3399">
                <a:alpha val="54000"/>
              </a:srgbClr>
            </a:gs>
            <a:gs pos="26000">
              <a:srgbClr val="FFFF00">
                <a:alpha val="95000"/>
              </a:srgbClr>
            </a:gs>
            <a:gs pos="75820">
              <a:srgbClr val="FFF422"/>
            </a:gs>
            <a:gs pos="70000">
              <a:srgbClr val="FFFF00">
                <a:alpha val="82000"/>
              </a:srgbClr>
            </a:gs>
            <a:gs pos="100000">
              <a:srgbClr val="01A78F"/>
            </a:gs>
            <a:gs pos="100000">
              <a:srgbClr val="3366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71851-30D2-4B59-86B0-B31836E9015D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06A7E-0DEC-4F44-B721-E4F871465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23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907755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Спортивное оборудование группы </a:t>
            </a:r>
            <a:r>
              <a:rPr lang="ru-RU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Солнышко</a:t>
            </a: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lolik\Desktop\u_FfcVey2F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96952"/>
            <a:ext cx="3240360" cy="32403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96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Спортивный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FFC000"/>
                </a:solidFill>
              </a:rPr>
              <a:t>уголок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92D050"/>
                </a:solidFill>
              </a:rPr>
              <a:t>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B0F0"/>
                </a:solidFill>
              </a:rPr>
              <a:t>нашей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 группе.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Марина\Desktop\спорт\P123167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3" y="1600200"/>
            <a:ext cx="6034617" cy="4525963"/>
          </a:xfrm>
          <a:prstGeom prst="roundRect">
            <a:avLst>
              <a:gd name="adj" fmla="val 1175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4089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620688"/>
            <a:ext cx="4114800" cy="10849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игра «Кегли»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Марина\Desktop\спорт\P12316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127" y="260648"/>
            <a:ext cx="4246380" cy="31847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арина\Desktop\спорт\P12216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68848"/>
            <a:ext cx="4072586" cy="3054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Марина\Desktop\спорт\P12216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53" y="3628606"/>
            <a:ext cx="4054341" cy="30407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70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ловкости и гибкости с помощью обруча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Марина\Desktop\спорт\P12316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1860219"/>
            <a:ext cx="4741671" cy="3879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2" descr="E:\АЛАЛА\220120159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60220"/>
            <a:ext cx="2953876" cy="3816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1817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9" y="200714"/>
            <a:ext cx="3106688" cy="194421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Попади в цель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C:\Users\Марина\Desktop\спорт\презентация\220120159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50" y="1770897"/>
            <a:ext cx="2651879" cy="3537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7" name="Picture 3" descr="C:\Users\Марина\Desktop\спорт\P12316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94" y="4378504"/>
            <a:ext cx="288032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4" descr="C:\Users\Марина\Desktop\спорт\P12317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046" y="476673"/>
            <a:ext cx="2880407" cy="2052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2" descr="F:\спорт\P12317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77072"/>
            <a:ext cx="3042542" cy="2461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9079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Весёлые ленточки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Марина\Desktop\спорт\презентация\220120159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198" y="990245"/>
            <a:ext cx="3501203" cy="2750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АЛАЛА\220120159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65599"/>
            <a:ext cx="3672408" cy="3147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Марина\Desktop\спорт\P12317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9743" y="1925631"/>
            <a:ext cx="5040563" cy="3726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20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Гантели для сильных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Марина\Desktop\спорт\P123176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7720" y="1742019"/>
            <a:ext cx="5184442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Марина\Desktop\спорт\P12214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989" y="1340769"/>
            <a:ext cx="3873623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Марина\Desktop\спорт\P12214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33057"/>
            <a:ext cx="3894356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99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Words>29</Words>
  <Application>Microsoft Office PowerPoint</Application>
  <PresentationFormat>Экран (4:3)</PresentationFormat>
  <Paragraphs>7</Paragraphs>
  <Slides>7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Спортивное оборудование группы  «Солнышко»</vt:lpstr>
      <vt:lpstr>Спортивный уголок в нашей  группе. </vt:lpstr>
      <vt:lpstr>Спортивная игра «Кегли»</vt:lpstr>
      <vt:lpstr>Развитие ловкости и гибкости с помощью обруча</vt:lpstr>
      <vt:lpstr>Попади в цель</vt:lpstr>
      <vt:lpstr>Весёлые ленточки</vt:lpstr>
      <vt:lpstr>Гантели для сильных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Спортивная жизнь группы «Солнышко»</dc:title>
  <dc:creator>Марина</dc:creator>
  <cp:lastModifiedBy>lolik</cp:lastModifiedBy>
  <cp:revision>35</cp:revision>
  <dcterms:created xsi:type="dcterms:W3CDTF">2015-01-27T11:12:01Z</dcterms:created>
  <dcterms:modified xsi:type="dcterms:W3CDTF">2015-10-01T15:04:57Z</dcterms:modified>
</cp:coreProperties>
</file>