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Кострома</a:t>
            </a:r>
            <a:endParaRPr lang="ru-RU" sz="6600" dirty="0"/>
          </a:p>
        </p:txBody>
      </p:sp>
      <p:pic>
        <p:nvPicPr>
          <p:cNvPr id="1026" name="Picture 2" descr="C:\Users\User\Desktop\кострома\0_6151b_d564a04c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9" y="373746"/>
            <a:ext cx="2332163" cy="1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острома\0_6155d_cb260afb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8907"/>
            <a:ext cx="2337080" cy="17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острома\ipatyevskiy-monast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3746"/>
            <a:ext cx="2597274" cy="17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острома\Kostroma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8" y="2780928"/>
            <a:ext cx="1763739" cy="23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острома\Kostroma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75" y="4221087"/>
            <a:ext cx="3657601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кострома\Kostroma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7" y="2780928"/>
            <a:ext cx="2181623" cy="23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5589240"/>
            <a:ext cx="202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 Шумилова Светлана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5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Долгорукий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28792" cy="4881946"/>
          </a:xfrm>
        </p:spPr>
      </p:pic>
    </p:spTree>
    <p:extLst>
      <p:ext uri="{BB962C8B-B14F-4D97-AF65-F5344CB8AC3E}">
        <p14:creationId xmlns:p14="http://schemas.microsoft.com/office/powerpoint/2010/main" val="40599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Ипатьевский</a:t>
            </a:r>
            <a:r>
              <a:rPr lang="ru-RU" dirty="0" smtClean="0"/>
              <a:t> </a:t>
            </a:r>
            <a:r>
              <a:rPr lang="ru-RU" dirty="0" err="1" smtClean="0"/>
              <a:t>моностырь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632848" cy="4968552"/>
          </a:xfrm>
        </p:spPr>
      </p:pic>
    </p:spTree>
    <p:extLst>
      <p:ext uri="{BB962C8B-B14F-4D97-AF65-F5344CB8AC3E}">
        <p14:creationId xmlns:p14="http://schemas.microsoft.com/office/powerpoint/2010/main" val="2219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Сусанин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400599" cy="5184576"/>
          </a:xfrm>
        </p:spPr>
      </p:pic>
    </p:spTree>
    <p:extLst>
      <p:ext uri="{BB962C8B-B14F-4D97-AF65-F5344CB8AC3E}">
        <p14:creationId xmlns:p14="http://schemas.microsoft.com/office/powerpoint/2010/main" val="42793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ожарная каланча </a:t>
            </a:r>
            <a:endParaRPr lang="ru-RU" dirty="0"/>
          </a:p>
        </p:txBody>
      </p:sp>
      <p:pic>
        <p:nvPicPr>
          <p:cNvPr id="1026" name="Picture 2" descr="C:\Users\User\Desktop\кострома\0_6151b_d564a04c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835292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Терем-  Снегурочки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4968552"/>
          </a:xfrm>
        </p:spPr>
      </p:pic>
    </p:spTree>
    <p:extLst>
      <p:ext uri="{BB962C8B-B14F-4D97-AF65-F5344CB8AC3E}">
        <p14:creationId xmlns:p14="http://schemas.microsoft.com/office/powerpoint/2010/main" val="6992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Терем снегурочки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78198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39510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Ледяная комната</a:t>
            </a:r>
            <a:endParaRPr lang="ru-RU" dirty="0"/>
          </a:p>
        </p:txBody>
      </p:sp>
      <p:pic>
        <p:nvPicPr>
          <p:cNvPr id="1026" name="Picture 2" descr="C:\Users\User\Desktop\кострома\b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96752"/>
            <a:ext cx="2925763" cy="28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острома\379bf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1"/>
            <a:ext cx="4363715" cy="28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острома\7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52" y="4221088"/>
            <a:ext cx="4860120" cy="250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1532</TotalTime>
  <Words>21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Кострома</vt:lpstr>
      <vt:lpstr>Юрий Долгорукий</vt:lpstr>
      <vt:lpstr>Ипатьевский моностырь</vt:lpstr>
      <vt:lpstr>Иван Сусанин</vt:lpstr>
      <vt:lpstr> Пожарная каланча </vt:lpstr>
      <vt:lpstr>Терем-  Снегурочки</vt:lpstr>
      <vt:lpstr>Терем снегурочки</vt:lpstr>
      <vt:lpstr>Ледяная комната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Кострома</dc:title>
  <dc:creator>света</dc:creator>
  <cp:lastModifiedBy>RePack by Diakov</cp:lastModifiedBy>
  <cp:revision>17</cp:revision>
  <dcterms:created xsi:type="dcterms:W3CDTF">2015-01-29T14:44:05Z</dcterms:created>
  <dcterms:modified xsi:type="dcterms:W3CDTF">2015-08-20T10:18:47Z</dcterms:modified>
</cp:coreProperties>
</file>