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6C588-EF3C-4AD5-BF8A-6552C24201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4B94B-496A-40FD-B96B-00BE3665B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Родительский всеобуч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Влияние игрушки на психическое развитие ребёнка».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Облицова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Т.В.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Влияние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игрушки на психическое развитие ребенка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Игрушка возникает в истории человечества как средство подготовки ребенка к жизни в современной ему системе общественных отношений. Игрушка - предмет, служащий для забавы и развлечения, но одновременно являющийся средством психического развития ребенка.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Игрушка - неизменный спутник ребёнка с самого рождения. Еще в младенчестве ребенок получает погремушки, которые определяют содержание его поведенческой активности, его манипулирования. В раннем возрасте ребенок получает так называемые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автодидактические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игрушки (матрешки, пирамидки и др.), которые несут в себе условия развития ручных и зрительных соотносящих действий. Развлекаясь, ребенок учится соотносить и различать формы, размеры, цвета.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 этом же возрасте он получает множество игрушек - заместителей реальных предметов человеческой культуры: орудий, предметов быта (игрушечная посуда, игрушечная мебель), машин и других. Через подобные игрушки ребенок осваивает функциональное назначение предметов, овладевает орудийными действиями.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Многие игрушки современных детей имеют исторических прародителей, которые возникли на определенном этапе развития человечества. Уменьшенные лук и стрелы, бумеранги, ножи и прочее имели у древних народов особое назначение. Они обучали ребенка, готовящегося к будущей жизни, конкретным орудийным действиям. В наше время эти предметы превращены в своеобразные игрушки, которые, с одной стороны, как бы сохраняют функцию предмета-прародителя (лук пускает стрелу; стрела летит и попадает в цель; нож режет и так далее), но, с другой стороны, они уже не служат настоящими орудиями (игрушечный лук не имеет достаточной упругости, чтобы придать стреле большую скорость и силу удара; игрушечная стрела имеет тупой конец, чтобы избежать несчастных случаев; игрушечный нож не имеет острого лезвия).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Игрушки - копии реальных орудий имеют совершенно иные функции, чем сами орудия. Они служат для развития у ребенка не частных профессиональных качеств, а некоторых общих качеств, например, меткости, ловкости. Те же функции исполняют игрушки, происшедшие из ритуальных предметов (например, мяч и др.).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Игрушки - копии предметов, существующих в быту взрослых, приобщают ребенка к этим предметам тем, что ребенок познает их функциональное назначение, что помогает ему психологически войти в мир постоянных вещей.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32500" lnSpcReduction="20000"/>
          </a:bodyPr>
          <a:lstStyle/>
          <a:p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Помимо игрушек, созданных специально для детской игры, в качестве игрушек часто используются различные бытовые предметы (пустые катушки, спичечные коробки, карандаши, лоскутки, веревочки и пр.) и так называемый природный материал (шишки, веточки, щепочки, кора, сухие корни и пр.). Взрослый подсказывает ребенку возможность использования подобных предметов в качестве заместителей реальных предметов.</a:t>
            </a:r>
          </a:p>
          <a:p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Большинство из перечисленных предметов может быть использовано по-разному в зависимости от сюжета игры и ситуативных задач; в игре эти предметы выступают как полифункциональные. Они, выступая в качестве заместителей многих предметов, помогают ребенку уже в трехлетнем возрасте овладеть действиями замещения. Если ребенок, получая в руки предмет с закрепленной за ним функцией, действует с ним в соответствии с этой функцией и затрудняется использовать этот предмет по другому назначению, то, получая полифункциональный предмет, он легко использует его в качестве множества других предметов, которые он замещает.</a:t>
            </a:r>
          </a:p>
          <a:p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Особое место среди игрушек занимают куклы и мягкие игрушки, изображения мишки, зайца, обезьяны, собаки и др. Первоначально ребенок выполняет с куклой только те действия, которые ему показывает взрослый: качает куклу, возит ее в коляске, кладет в кроватку. Это, прежде всего, подражательные действия, а не изображение отношений взрослых. В дальнейшем взрослый предлагает ребенку куклу или игрушечную зверюшку как объект для эмоционального общения. Ребенок учится покровительствовать, проявлять заботу, сопереживать игрушке во всех ее кукольных перипетиях, которые ребенок сам создает в своем воображении на основе собственного опыта. Ребенок, играя с куклой или игрушечной зверюшкой, учится рефлексии, эмоциональному отождествлению.</a:t>
            </a:r>
          </a:p>
          <a:p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Кукла имеет особое значение для эмоционального и нравственного развития ребенка. Благодаря воле и воображению ребенка она «ведет себя» исключительно таким образом, как это нужно в данный момент ее хозяину. Она умна и послушна. Она ласкова и весела. Она строптива и упряма. Она лгунья и неисправимая </a:t>
            </a:r>
            <a:r>
              <a:rPr lang="ru-RU" sz="3700" dirty="0" err="1">
                <a:latin typeface="Times New Roman" pitchFamily="18" charset="0"/>
                <a:cs typeface="Times New Roman" pitchFamily="18" charset="0"/>
              </a:rPr>
              <a:t>неряха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Ребенок переживает со своей куклой все события собственной и чужой жизни во всех эмоциональных и нравственных проявлениях, доступных его пониманию. Кукла или мягкая игрушка - заместитель идеального друга, который все понимает и не помнит зла. Поэтому потребность в такой игрушке возникает у каждого дошкольника - не только у девочек, но и у мальчиков. Кукла для ребенка не только дочка или сынок. Кукла или мягкая игрушка - партнер в общении во всех его проявлениях. У каждого ребенка устанавливаются особые отношения со своей куклой или зверюшкой, он по-своему привязывается к игрушке, переживая благодаря ей множество разнообразных чувств.</a:t>
            </a:r>
          </a:p>
          <a:p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Большое влияние на эмоциональное отношение к игрушке оказывает фактура материала, из которого она сделана. Дети избирательно относятся к игрушкам, изображающим одно и то же животное, но с разной фактурой. Мягкие, пушистые материалы вызывают положительные эмоции, стимулируют ребенка к игре. Шершавые, холодящие материалы не всякий ребенок готов принять как фактуру любимой игрушки. С помощью правильно подобранной фактуры игрушки у ребенка легче вызвать по отношению к игрушечной зверюшке радость, доброжелательность, сочувствие.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55000" lnSpcReduction="20000"/>
          </a:bodyPr>
          <a:lstStyle/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Наблюдения показывают, что ребята очень любят играть с мягкой игрушкой. Сажают такую игрушку вместе с собой во время обеда, ложатся вместе с ней спать, во время просмотра фильмов сажают на колени. Играя в различные игры (пароход, поезд), обязательно берут с собой мишек, собачек, котят, хотя у них есть и другие игрушки.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Важное значение имеет также соотношение пропорций головы и тела игрушки. Установлено, что определенное соотношение пропорций игрушки вызывает покровительственное отношение. Укороченный овал лица куклы или мордочки зверюшки, пухлые щеки, маленький нос и большие глаза - такой облик игрушки вызывает у ребенка прилив нежных чувств.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Куклы - копии человека имеют разное предназначение в игре. У традиционной «прекрасной» куклы большие глаза, обрамленные длинными ресницами, короткий носик, маленький яркий рот, обязательно роскошные (белые, золотые, рыжие, черные) волосы. «Прекрасная» кукла может быть дочкой, принцессой, мамой. В «прекрасную» куклу играют в основном девочки.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У характерной куклы (это кукла-мальчик или кукла-девочка) выражены определенные человеческие качества - наивность, глупость, озорство и т.д. Эти куклы несут в себе характерологическую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заданность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которая часто определяет разыгрывание сюжета. Этих кукол любят все дети.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Куклы - герои народных и авторских сказок, мультфильмов и т.д. - также характерны по своей внешности (Петрушка,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Винни-Пух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Незнайка и др.), но они несут в себе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заданность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образа поведения, стабильную нравственную характеристику, несмотря на меняющиеся сюжетные линии в игре. Такие куклы как бы требуют от ребенка определенного поведения. Например, Красная Шапочка,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обезьянка Анфиса всегда хорошие, добрые, справедливые и честные, а Волк,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Бармалей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- плохие, злые, несправедливые и лживые. Интересно, что в самих сказках положительные герои не несут в себе всего множества положительных черт, которые ребенок затем им приписывает, а отрицательные герои не имеют большого набора негативных черт. Благодаря тому, что куклы - герои сказок несут в себе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эталонность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нравственного облика, ребенок сосредоточивает на них весь свой моральный опыт и проигрывает сюжеты с проблемными ситуациями межличностных отношений. Характерные куклы, куклы - герои мультфильмов любимы не только девочками, но и мальчиками. Любимая игрушка учит ребенка доброте, способности идентифицироваться с куклой, с природой, с другими людьми.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50851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5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Дошкольный возраст является уникальным и решающим периодом развития ребёнка, когда возникают основы личности, складывается воля и произвольное поведение, активно развивается воображение, творчество, общая инициативность. Однако все эти важнейшие качества формируются не в учебных занятиях, а в ведущей и главной деятельности дошкольника - в игре.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Игра вызывает качественные изменения в психике дошкольника, которые обуславливаются психологическими особенностями игры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Игра способствует интеллектуальному развитию ребенка. В игре ребенок действует с заместителями предметов - это заставляет его мыслить абстрактно.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Способствует также игра и развитию речи дошкольника. Если ребенок будет не в состоянии внятно и понятно для окружающих высказать мысль, то не сможет договориться с окружающими о правилах и условиях игры.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Игра, как показывают многочисленные психологические исследования, имеет прямое отношение к формированию личности ребенка, его потребностей и мотивов, его воли и воображения. Именно в игре возникает осознание своего места среди людей («Я еще ребенок!») и потребность стать взрослым.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 сюжетно-ролевой игре дети моделируют на себя жизнь взрослых людей и отношения между ними. В условиях таких игр дети лучше сосредоточиваются и больше запоминают, чем по прямому заданию взрослого. Сознательная цель - сосредоточиться, запомнить что-то, сдержать импульсивное движение - раньше и легче всего выделяется ребенком в игре.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Ребенок хочет действовать правильно - как взрослый. И под влиянием этого желания он действительно начинает действовать - так, как будто он взрослый. Действия «понарошку» (условные и обобщенные) позволяют малышу улавливать смысл реального действия и эмоционально его переживать. Эмоциональное переживание предшествует интеллектуальному пониманию действительной сути взрослых занятий.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Сначала ребенок должен захотеть что-то делать, открыть для себя в этом собственный, личный смысл, и лишь затем, на этой основе, он способен овладевать техническими приемами и конкретными умениями. Иными словами, сначала осваиваются смыслы и мотивы деятельности и лишь затем (и на их основе) техническая сторона действий. Это важный закон психического развития. В дошкольном возрасте этот смысл, то есть желание действовать как взрослый, впервые рождается и реализуется у ребенка в ролевой игре.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Преимущество игры перед любой другой детской деятельностью заключается в том, что в ней ребёнок сам, добровольно подчиняется определённым правилам, причём именно выполнение правил доставляет максимальное удовольствие. Это делает поведение ребёнка осмысленным и осознанным. Поэтому игра - это практически единственная область, где дошкольник может проявить свою инициативу и творческую активность.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И в то же время, именно в игре дети учатся контролировать и оценивать себя, понимать, что они делают, и (наверное, это главное) хотеть действовать правильно. Отношение современных дошкольников к игре (а значит и сама игровая деятельность) существенно изменились. Несмотря на сохранение и популярность некоторых игровых сюжетов (прятки, салочки, дочки-матери), дети в большинстве случаев не знают правил игры и не считают обязательным их выполнение. Они перестают соотносить своё поведение и свои желания с образом идеального взрослого или образом правильного поведения.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Общение дошкольника со сверстниками разворачивается главным образом в процессе совместной игры. Играя вместе, дети начинают учитывать желания и действия другого ребенка, отстаивать свою точку зрения, строить и реализовывать совместные планы. Тем самым ребёнок становится частью общества, учится быть самостоятельным и учитывать желания других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253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Анкета 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для изучения особенностей выбора родителями игрушки для ребенка.</a:t>
            </a:r>
          </a:p>
          <a:p>
            <a:pPr lvl="0"/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Укажите возраст Вашего ребенка: а) от двух лет до трех; б) от трех лет  до четырёх лет; в) от четырёх до пяти; г) от пяти до семи.</a:t>
            </a:r>
          </a:p>
          <a:p>
            <a:pPr lvl="0"/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Укажите пол Вашего ребёнка а) женский; б) мужской</a:t>
            </a:r>
          </a:p>
          <a:p>
            <a:pPr lvl="0"/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Укажите, на что Вы обращаете своё внимание при покупке игрушек в первую очередь, во вторую, в третью и т.д. Около соответствующих  вариантов ответов поставьте цифры, обозначающие очередность Вашего выбора (1, 2, 3, и т.д.):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а) на её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качество; б) на цену; в) внешний вид (цвет, форма, величина); г) развивающее влияние;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соответствие возрасту, полу; е) страну производитель.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4. Перечислите игрушки, которые нравятся Вашему ребёнку больше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остальных.__________________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5. Укажите, какие развивающие игрушки Вы покупаете своему ребенку.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6. Укажите игрушки, которые Вы никогда бы не купили своему ребёнку.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Почему?________________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7. Перед Вами кукла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Барби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и традиционная красивая кукла. Какой из них Вы отдадите предпочтение при покупке: а) кукле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Барби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 б) традиционной красивой кукле. Почему? _______________________________________________________________________________________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8. Где Вы предпочитаете покупать игрушки? а) в магазине; б) на рынке; Почему? _______________________________________________________________________________________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9. Как Вы считаете, какое влияние может оказывать игрушка на развитие ребёнка? _______________________________________________________________________________________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10. Покупаете ли Вы своему ребёнку военные игрушки? Если «Да», то назовите, какие из них?: 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а) танки; б) самолеты; в) машины; г) пистолеты;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солдатики; е) сабли; ж) набор полицейского (наручники, дубинку);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набор спецназовца (бронежилет, автомат и т.п.). В противном случае напишите слово « Нет»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11. Какое, по вашему мнению, влияние оказывают на личность ребёнка игры с военными игрушками?___________________________________________________________________________________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12.Можно ли воспитать у мальчика мужественность и смелость без игрушечного оружия: _______________________________________________________________________________________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а) да (если «да», то укажите, каким образом) ; б) нет.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13. Какие игрушки Вы предпочитаете покупать своему ребёнку: а) отечественного производства; б) импортного.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14. Какие требования к безопасности игрушки Вы предъявляете?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15. Спрашиваете ли Вы у продавца сертификат качества на выбранную Вами игрушку: а) да; б) нет.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16. Есть ли у Вашего ребёнка игрушки – герои современных мультиков? Если «да», то укажите какие:___________________________________________________________________________________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телепузик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покемон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 в) черепашка Ниндзя; г)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Бэтмен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Человек – паук; е) робот; ж)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сейлормун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другие (допишите). Если таких игрушек нет, то напишите одно слово «нет».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17. Если ли в игротеке Вашего ребёнка музыкальные игрушки; а) да; б) нет. Если «да», назовите какие ___________________________________________________________________________________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18.Какие игрушки, способствующие физическому развитию, есть у Вашего ребёнка?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19. Наблюдали ли Вы случаи проявления агрессивности со стороны ребёнка по отношению к игрушке? Если «да», то назовите обстоятельства, при которых это произошло: а) у ребёнка было плохое настроение; б) после того, как его наказали; в) после ссоры с друзьями; г) во время сюжетно - ролевой игры;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он воспроизводил действия, соответствующие образу игрушки.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Благодарим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 ответ. 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Интервью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с детьми старшего возраста.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Назовите игрушки, которые вам нравятся?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Назовите игрушки, которые вам не нравятся?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Какую игрушку вы выберете: кукла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Барби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или обычная красивая кукла?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Нравятся ли вам военные игрушки? Какие? Почему?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Есть ли у вас игрушки герои современных мультиков? Какие?</a:t>
            </a:r>
          </a:p>
          <a:p>
            <a:pPr lvl="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Есть ли музыкальные игрушки?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1744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Родительский всеобуч   «Влияние игрушки на психическое развитие ребёнка».  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Родительский всеобуч   «Влияние игрушки на психическое развитие ребёнка».</dc:title>
  <dc:creator>OK</dc:creator>
  <cp:lastModifiedBy>OK</cp:lastModifiedBy>
  <cp:revision>3</cp:revision>
  <dcterms:created xsi:type="dcterms:W3CDTF">2013-01-23T17:13:40Z</dcterms:created>
  <dcterms:modified xsi:type="dcterms:W3CDTF">2014-10-08T19:03:15Z</dcterms:modified>
</cp:coreProperties>
</file>