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3751" y="5341920"/>
            <a:ext cx="30584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воспитатель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Коростелева Т. И.</a:t>
            </a:r>
          </a:p>
          <a:p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д/с №10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г. Сим  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 г.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970" y="1484784"/>
            <a:ext cx="87820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словарного запаса по теме «Зимующие птицы»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(снегирь, ворона, синица, воробей, голубь, кормить,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голодный, помогать, кормушка, крыло, хвост, клюв).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BC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4465" y="1484784"/>
            <a:ext cx="787510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диалогической речи, зрительного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внимания, мышления.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484784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любви и бережного отношения к природе.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 изображением зимующих птиц.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Пьесы П. И. Чайковского из цикла «Времена года»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687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serg</cp:lastModifiedBy>
  <cp:revision>42</cp:revision>
  <dcterms:created xsi:type="dcterms:W3CDTF">2013-11-30T07:31:00Z</dcterms:created>
  <dcterms:modified xsi:type="dcterms:W3CDTF">2014-02-23T14:16:21Z</dcterms:modified>
</cp:coreProperties>
</file>