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0" r:id="rId3"/>
    <p:sldId id="263" r:id="rId4"/>
    <p:sldId id="265" r:id="rId5"/>
    <p:sldId id="258" r:id="rId6"/>
    <p:sldId id="264" r:id="rId7"/>
    <p:sldId id="262" r:id="rId8"/>
    <p:sldId id="272" r:id="rId9"/>
    <p:sldId id="257" r:id="rId10"/>
    <p:sldId id="276" r:id="rId11"/>
    <p:sldId id="27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265" autoAdjust="0"/>
  </p:normalViewPr>
  <p:slideViewPr>
    <p:cSldViewPr>
      <p:cViewPr varScale="1">
        <p:scale>
          <a:sx n="63" d="100"/>
          <a:sy n="63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59B13-97E0-49E5-9C5C-7525F4AE47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826A9A-2AA2-4DEA-A99C-19ADB61A785C}">
      <dgm:prSet phldrT="[Текст]"/>
      <dgm:spPr/>
      <dgm:t>
        <a:bodyPr/>
        <a:lstStyle/>
        <a:p>
          <a:r>
            <a:rPr lang="ru-RU" dirty="0" smtClean="0"/>
            <a:t>театр</a:t>
          </a:r>
          <a:endParaRPr lang="ru-RU" dirty="0"/>
        </a:p>
      </dgm:t>
    </dgm:pt>
    <dgm:pt modelId="{0864C9D5-3F89-4ACB-B10F-57424BF87814}" type="parTrans" cxnId="{23707FCF-A34E-4B8A-94B5-EC3846F14FD5}">
      <dgm:prSet/>
      <dgm:spPr/>
      <dgm:t>
        <a:bodyPr/>
        <a:lstStyle/>
        <a:p>
          <a:endParaRPr lang="ru-RU"/>
        </a:p>
      </dgm:t>
    </dgm:pt>
    <dgm:pt modelId="{A1273A31-778A-4D79-A725-5256CE1D5767}" type="sibTrans" cxnId="{23707FCF-A34E-4B8A-94B5-EC3846F14FD5}">
      <dgm:prSet/>
      <dgm:spPr/>
      <dgm:t>
        <a:bodyPr/>
        <a:lstStyle/>
        <a:p>
          <a:endParaRPr lang="ru-RU"/>
        </a:p>
      </dgm:t>
    </dgm:pt>
    <dgm:pt modelId="{20D16FB4-374F-4E31-B06D-66FB406E825C}">
      <dgm:prSet phldrT="[Текст]"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фланелеграфе</a:t>
          </a:r>
          <a:endParaRPr lang="ru-RU" dirty="0"/>
        </a:p>
      </dgm:t>
    </dgm:pt>
    <dgm:pt modelId="{02A29DF3-52AC-4751-898E-13ACF6E86CB9}" type="parTrans" cxnId="{3AFA727C-99B8-4587-B23C-36C825262E73}">
      <dgm:prSet/>
      <dgm:spPr/>
      <dgm:t>
        <a:bodyPr/>
        <a:lstStyle/>
        <a:p>
          <a:endParaRPr lang="ru-RU"/>
        </a:p>
      </dgm:t>
    </dgm:pt>
    <dgm:pt modelId="{BF74BF79-751A-4507-BCAF-1E57077697E3}" type="sibTrans" cxnId="{3AFA727C-99B8-4587-B23C-36C825262E73}">
      <dgm:prSet/>
      <dgm:spPr/>
      <dgm:t>
        <a:bodyPr/>
        <a:lstStyle/>
        <a:p>
          <a:endParaRPr lang="ru-RU"/>
        </a:p>
      </dgm:t>
    </dgm:pt>
    <dgm:pt modelId="{49FE0D75-4D1D-4B62-8288-46B951DF9B43}">
      <dgm:prSet phldrT="[Текст]"/>
      <dgm:spPr/>
      <dgm:t>
        <a:bodyPr/>
        <a:lstStyle/>
        <a:p>
          <a:r>
            <a:rPr lang="ru-RU" dirty="0" smtClean="0"/>
            <a:t>Театр петрушки</a:t>
          </a:r>
          <a:endParaRPr lang="ru-RU" dirty="0"/>
        </a:p>
      </dgm:t>
    </dgm:pt>
    <dgm:pt modelId="{BB5AC9CD-19DB-4D84-BEE3-79DFFE0DB13D}" type="parTrans" cxnId="{57B7FE8C-56F4-4CA3-8F80-4F3A2AE18AFF}">
      <dgm:prSet/>
      <dgm:spPr/>
      <dgm:t>
        <a:bodyPr/>
        <a:lstStyle/>
        <a:p>
          <a:endParaRPr lang="ru-RU"/>
        </a:p>
      </dgm:t>
    </dgm:pt>
    <dgm:pt modelId="{8446A060-ED2F-4F7E-A388-C818ED06C824}" type="sibTrans" cxnId="{57B7FE8C-56F4-4CA3-8F80-4F3A2AE18AFF}">
      <dgm:prSet/>
      <dgm:spPr/>
      <dgm:t>
        <a:bodyPr/>
        <a:lstStyle/>
        <a:p>
          <a:endParaRPr lang="ru-RU"/>
        </a:p>
      </dgm:t>
    </dgm:pt>
    <dgm:pt modelId="{571B3D39-BAB1-4159-9E52-E5912395A6B8}">
      <dgm:prSet/>
      <dgm:spPr/>
      <dgm:t>
        <a:bodyPr/>
        <a:lstStyle/>
        <a:p>
          <a:r>
            <a:rPr lang="ru-RU" dirty="0" smtClean="0"/>
            <a:t>Настольный театр игрушки</a:t>
          </a:r>
          <a:endParaRPr lang="ru-RU" dirty="0"/>
        </a:p>
      </dgm:t>
    </dgm:pt>
    <dgm:pt modelId="{0D84540A-5913-4EEC-A693-C14FC8FA79ED}" type="parTrans" cxnId="{623F5A44-5033-4138-A66B-98B683DB90C9}">
      <dgm:prSet/>
      <dgm:spPr/>
      <dgm:t>
        <a:bodyPr/>
        <a:lstStyle/>
        <a:p>
          <a:endParaRPr lang="ru-RU"/>
        </a:p>
      </dgm:t>
    </dgm:pt>
    <dgm:pt modelId="{861B7FE9-1881-42A3-BFA9-A14C6C4B12F5}" type="sibTrans" cxnId="{623F5A44-5033-4138-A66B-98B683DB90C9}">
      <dgm:prSet/>
      <dgm:spPr/>
      <dgm:t>
        <a:bodyPr/>
        <a:lstStyle/>
        <a:p>
          <a:endParaRPr lang="ru-RU"/>
        </a:p>
      </dgm:t>
    </dgm:pt>
    <dgm:pt modelId="{85E77A64-E866-47AD-B227-3D89CDD8BD20}">
      <dgm:prSet/>
      <dgm:spPr/>
      <dgm:t>
        <a:bodyPr/>
        <a:lstStyle/>
        <a:p>
          <a:r>
            <a:rPr lang="ru-RU" dirty="0" smtClean="0"/>
            <a:t>Театр масок</a:t>
          </a:r>
          <a:endParaRPr lang="ru-RU" dirty="0"/>
        </a:p>
      </dgm:t>
    </dgm:pt>
    <dgm:pt modelId="{AD6C9250-6AE2-4974-AAAE-05357F54425B}" type="parTrans" cxnId="{5F148D15-6224-4C12-8995-BF75E9C904C3}">
      <dgm:prSet/>
      <dgm:spPr/>
      <dgm:t>
        <a:bodyPr/>
        <a:lstStyle/>
        <a:p>
          <a:endParaRPr lang="ru-RU"/>
        </a:p>
      </dgm:t>
    </dgm:pt>
    <dgm:pt modelId="{32223ACC-BF01-4FCF-AD29-5563D16462FA}" type="sibTrans" cxnId="{5F148D15-6224-4C12-8995-BF75E9C904C3}">
      <dgm:prSet/>
      <dgm:spPr/>
      <dgm:t>
        <a:bodyPr/>
        <a:lstStyle/>
        <a:p>
          <a:endParaRPr lang="ru-RU"/>
        </a:p>
      </dgm:t>
    </dgm:pt>
    <dgm:pt modelId="{1650753D-AD86-4884-841F-E2396D4B4CF8}">
      <dgm:prSet/>
      <dgm:spPr/>
      <dgm:t>
        <a:bodyPr/>
        <a:lstStyle/>
        <a:p>
          <a:r>
            <a:rPr lang="ru-RU" dirty="0" smtClean="0"/>
            <a:t>Пальчиковый театр</a:t>
          </a:r>
          <a:endParaRPr lang="ru-RU" dirty="0"/>
        </a:p>
      </dgm:t>
    </dgm:pt>
    <dgm:pt modelId="{9A76D704-7EA3-41EB-99EF-C536ABCD1494}" type="parTrans" cxnId="{A7C9B840-C4AA-4ADF-8FD1-FD46C57B58E7}">
      <dgm:prSet/>
      <dgm:spPr/>
      <dgm:t>
        <a:bodyPr/>
        <a:lstStyle/>
        <a:p>
          <a:endParaRPr lang="ru-RU"/>
        </a:p>
      </dgm:t>
    </dgm:pt>
    <dgm:pt modelId="{15939C7E-7102-4D04-BD2B-9DA8302DB47A}" type="sibTrans" cxnId="{A7C9B840-C4AA-4ADF-8FD1-FD46C57B58E7}">
      <dgm:prSet/>
      <dgm:spPr/>
      <dgm:t>
        <a:bodyPr/>
        <a:lstStyle/>
        <a:p>
          <a:endParaRPr lang="ru-RU"/>
        </a:p>
      </dgm:t>
    </dgm:pt>
    <dgm:pt modelId="{7ED25818-4F15-4A19-9429-E391EAD33F76}">
      <dgm:prSet/>
      <dgm:spPr/>
      <dgm:t>
        <a:bodyPr/>
        <a:lstStyle/>
        <a:p>
          <a:r>
            <a:rPr lang="ru-RU" dirty="0" smtClean="0"/>
            <a:t>Теневой театр</a:t>
          </a:r>
          <a:endParaRPr lang="ru-RU" dirty="0"/>
        </a:p>
      </dgm:t>
    </dgm:pt>
    <dgm:pt modelId="{FE281386-B806-47DE-B53A-F18F252F515B}" type="parTrans" cxnId="{7A842E8F-B9C5-4029-A502-3149819F9591}">
      <dgm:prSet/>
      <dgm:spPr/>
      <dgm:t>
        <a:bodyPr/>
        <a:lstStyle/>
        <a:p>
          <a:endParaRPr lang="ru-RU"/>
        </a:p>
      </dgm:t>
    </dgm:pt>
    <dgm:pt modelId="{F75546A7-9DF0-4ED5-BE5E-021D104D1E97}" type="sibTrans" cxnId="{7A842E8F-B9C5-4029-A502-3149819F9591}">
      <dgm:prSet/>
      <dgm:spPr/>
      <dgm:t>
        <a:bodyPr/>
        <a:lstStyle/>
        <a:p>
          <a:endParaRPr lang="ru-RU"/>
        </a:p>
      </dgm:t>
    </dgm:pt>
    <dgm:pt modelId="{25897626-A663-47A8-A9DA-B5D208FB2C06}">
      <dgm:prSet/>
      <dgm:spPr/>
      <dgm:t>
        <a:bodyPr/>
        <a:lstStyle/>
        <a:p>
          <a:r>
            <a:rPr lang="ru-RU" dirty="0" smtClean="0"/>
            <a:t>Плоскостной театр</a:t>
          </a:r>
          <a:endParaRPr lang="ru-RU" dirty="0"/>
        </a:p>
      </dgm:t>
    </dgm:pt>
    <dgm:pt modelId="{EFA24E42-D03A-4A83-B24C-7D26623E022E}" type="parTrans" cxnId="{123F1E25-F81A-402B-B609-235F37A183C6}">
      <dgm:prSet/>
      <dgm:spPr/>
      <dgm:t>
        <a:bodyPr/>
        <a:lstStyle/>
        <a:p>
          <a:endParaRPr lang="ru-RU"/>
        </a:p>
      </dgm:t>
    </dgm:pt>
    <dgm:pt modelId="{1A63716E-29B6-42DB-95F8-E65F7D9A3D86}" type="sibTrans" cxnId="{123F1E25-F81A-402B-B609-235F37A183C6}">
      <dgm:prSet/>
      <dgm:spPr/>
      <dgm:t>
        <a:bodyPr/>
        <a:lstStyle/>
        <a:p>
          <a:endParaRPr lang="ru-RU"/>
        </a:p>
      </dgm:t>
    </dgm:pt>
    <dgm:pt modelId="{944AF2FF-20E0-42EF-8AFC-CAE6AE25306E}">
      <dgm:prSet/>
      <dgm:spPr/>
      <dgm:t>
        <a:bodyPr/>
        <a:lstStyle/>
        <a:p>
          <a:r>
            <a:rPr lang="ru-RU" dirty="0" smtClean="0"/>
            <a:t>Куклы </a:t>
          </a:r>
          <a:r>
            <a:rPr lang="ru-RU" dirty="0" err="1" smtClean="0"/>
            <a:t>би-ба-бо</a:t>
          </a:r>
          <a:endParaRPr lang="ru-RU" dirty="0"/>
        </a:p>
      </dgm:t>
    </dgm:pt>
    <dgm:pt modelId="{9508780C-CC89-4A77-88BD-4F8A8D1C7EB3}" type="parTrans" cxnId="{F4101255-1F21-47FC-AF07-1EA6F357F660}">
      <dgm:prSet/>
      <dgm:spPr/>
      <dgm:t>
        <a:bodyPr/>
        <a:lstStyle/>
        <a:p>
          <a:endParaRPr lang="ru-RU"/>
        </a:p>
      </dgm:t>
    </dgm:pt>
    <dgm:pt modelId="{B3E54B12-185D-4E7F-8479-CF7B5A703033}" type="sibTrans" cxnId="{F4101255-1F21-47FC-AF07-1EA6F357F660}">
      <dgm:prSet/>
      <dgm:spPr/>
      <dgm:t>
        <a:bodyPr/>
        <a:lstStyle/>
        <a:p>
          <a:endParaRPr lang="ru-RU"/>
        </a:p>
      </dgm:t>
    </dgm:pt>
    <dgm:pt modelId="{E36AE11C-1504-46F4-BED3-ED530009CA22}">
      <dgm:prSet/>
      <dgm:spPr/>
      <dgm:t>
        <a:bodyPr/>
        <a:lstStyle/>
        <a:p>
          <a:r>
            <a:rPr lang="ru-RU" dirty="0" smtClean="0"/>
            <a:t>Театр матрёшки</a:t>
          </a:r>
          <a:endParaRPr lang="ru-RU" dirty="0"/>
        </a:p>
      </dgm:t>
    </dgm:pt>
    <dgm:pt modelId="{8991C975-CBD2-4F64-A783-201B037DBF8B}" type="parTrans" cxnId="{113744A7-797B-4977-A2CF-3A04629A9DA3}">
      <dgm:prSet/>
      <dgm:spPr/>
      <dgm:t>
        <a:bodyPr/>
        <a:lstStyle/>
        <a:p>
          <a:endParaRPr lang="ru-RU"/>
        </a:p>
      </dgm:t>
    </dgm:pt>
    <dgm:pt modelId="{C7D0D8BF-5975-43D5-8781-244A041F37A0}" type="sibTrans" cxnId="{113744A7-797B-4977-A2CF-3A04629A9DA3}">
      <dgm:prSet/>
      <dgm:spPr/>
      <dgm:t>
        <a:bodyPr/>
        <a:lstStyle/>
        <a:p>
          <a:endParaRPr lang="ru-RU"/>
        </a:p>
      </dgm:t>
    </dgm:pt>
    <dgm:pt modelId="{3B0C23B4-7CF0-453F-9260-18E799316FEE}" type="pres">
      <dgm:prSet presAssocID="{17B59B13-97E0-49E5-9C5C-7525F4AE47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699F8C-A1FD-458A-99CA-215BD163B591}" type="pres">
      <dgm:prSet presAssocID="{7ED25818-4F15-4A19-9429-E391EAD33F76}" presName="hierRoot1" presStyleCnt="0"/>
      <dgm:spPr/>
    </dgm:pt>
    <dgm:pt modelId="{237A8611-4C96-4387-A4EB-8E0E5BF4693A}" type="pres">
      <dgm:prSet presAssocID="{7ED25818-4F15-4A19-9429-E391EAD33F76}" presName="composite" presStyleCnt="0"/>
      <dgm:spPr/>
    </dgm:pt>
    <dgm:pt modelId="{B445BE36-2B5D-4AB4-BEAB-5C46B802732F}" type="pres">
      <dgm:prSet presAssocID="{7ED25818-4F15-4A19-9429-E391EAD33F76}" presName="background" presStyleLbl="node0" presStyleIdx="0" presStyleCnt="3"/>
      <dgm:spPr/>
    </dgm:pt>
    <dgm:pt modelId="{BB3470DD-5E33-47EE-AA90-EC439D7885CD}" type="pres">
      <dgm:prSet presAssocID="{7ED25818-4F15-4A19-9429-E391EAD33F76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3C790-97F8-43CD-A099-C4FFFC4F7FA8}" type="pres">
      <dgm:prSet presAssocID="{7ED25818-4F15-4A19-9429-E391EAD33F76}" presName="hierChild2" presStyleCnt="0"/>
      <dgm:spPr/>
    </dgm:pt>
    <dgm:pt modelId="{8A50AE32-A549-4BD6-A7CE-C11976685BDE}" type="pres">
      <dgm:prSet presAssocID="{8991C975-CBD2-4F64-A783-201B037DBF8B}" presName="Name10" presStyleLbl="parChTrans1D2" presStyleIdx="0" presStyleCnt="7"/>
      <dgm:spPr/>
    </dgm:pt>
    <dgm:pt modelId="{0C9FC3C5-0C68-4B51-A2CE-E2AB5F4C6BBF}" type="pres">
      <dgm:prSet presAssocID="{E36AE11C-1504-46F4-BED3-ED530009CA22}" presName="hierRoot2" presStyleCnt="0"/>
      <dgm:spPr/>
    </dgm:pt>
    <dgm:pt modelId="{803F66BB-9B31-467C-A4BF-AF13C0476EF6}" type="pres">
      <dgm:prSet presAssocID="{E36AE11C-1504-46F4-BED3-ED530009CA22}" presName="composite2" presStyleCnt="0"/>
      <dgm:spPr/>
    </dgm:pt>
    <dgm:pt modelId="{37FCA117-090C-4A57-974A-C10A77785E24}" type="pres">
      <dgm:prSet presAssocID="{E36AE11C-1504-46F4-BED3-ED530009CA22}" presName="background2" presStyleLbl="node2" presStyleIdx="0" presStyleCnt="7"/>
      <dgm:spPr/>
    </dgm:pt>
    <dgm:pt modelId="{11726065-CA79-4C2A-BEC1-072E8EB24A01}" type="pres">
      <dgm:prSet presAssocID="{E36AE11C-1504-46F4-BED3-ED530009CA22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E557D-6562-4B59-A65A-DB245474675B}" type="pres">
      <dgm:prSet presAssocID="{E36AE11C-1504-46F4-BED3-ED530009CA22}" presName="hierChild3" presStyleCnt="0"/>
      <dgm:spPr/>
    </dgm:pt>
    <dgm:pt modelId="{853C9D8A-5681-4FB4-9110-6BE492B599A7}" type="pres">
      <dgm:prSet presAssocID="{EC826A9A-2AA2-4DEA-A99C-19ADB61A785C}" presName="hierRoot1" presStyleCnt="0"/>
      <dgm:spPr/>
    </dgm:pt>
    <dgm:pt modelId="{6F30E9F7-3115-40D3-80DE-1984A332DF6F}" type="pres">
      <dgm:prSet presAssocID="{EC826A9A-2AA2-4DEA-A99C-19ADB61A785C}" presName="composite" presStyleCnt="0"/>
      <dgm:spPr/>
    </dgm:pt>
    <dgm:pt modelId="{5F605164-66F9-4BBF-BBFE-59461434E2E5}" type="pres">
      <dgm:prSet presAssocID="{EC826A9A-2AA2-4DEA-A99C-19ADB61A785C}" presName="background" presStyleLbl="node0" presStyleIdx="1" presStyleCnt="3"/>
      <dgm:spPr/>
    </dgm:pt>
    <dgm:pt modelId="{7B9DB010-4D93-4815-B107-1107B3978564}" type="pres">
      <dgm:prSet presAssocID="{EC826A9A-2AA2-4DEA-A99C-19ADB61A785C}" presName="text" presStyleLbl="fgAcc0" presStyleIdx="1" presStyleCnt="3" custScaleY="222413" custLinFactNeighborX="-2837" custLinFactNeighborY="-28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1D0554-80F9-4199-9543-0776D841FFD8}" type="pres">
      <dgm:prSet presAssocID="{EC826A9A-2AA2-4DEA-A99C-19ADB61A785C}" presName="hierChild2" presStyleCnt="0"/>
      <dgm:spPr/>
    </dgm:pt>
    <dgm:pt modelId="{2DD816CE-0D13-493D-98B3-6C3FBF011AA4}" type="pres">
      <dgm:prSet presAssocID="{02A29DF3-52AC-4751-898E-13ACF6E86CB9}" presName="Name10" presStyleLbl="parChTrans1D2" presStyleIdx="1" presStyleCnt="7"/>
      <dgm:spPr/>
      <dgm:t>
        <a:bodyPr/>
        <a:lstStyle/>
        <a:p>
          <a:endParaRPr lang="ru-RU"/>
        </a:p>
      </dgm:t>
    </dgm:pt>
    <dgm:pt modelId="{234E474E-DF30-4892-827F-C49B91AFEC07}" type="pres">
      <dgm:prSet presAssocID="{20D16FB4-374F-4E31-B06D-66FB406E825C}" presName="hierRoot2" presStyleCnt="0"/>
      <dgm:spPr/>
    </dgm:pt>
    <dgm:pt modelId="{31B1F947-A9CB-422C-9DFC-01AAA37C9902}" type="pres">
      <dgm:prSet presAssocID="{20D16FB4-374F-4E31-B06D-66FB406E825C}" presName="composite2" presStyleCnt="0"/>
      <dgm:spPr/>
    </dgm:pt>
    <dgm:pt modelId="{D0E2947D-7331-4EC3-92B7-EB2C1FE4FF2D}" type="pres">
      <dgm:prSet presAssocID="{20D16FB4-374F-4E31-B06D-66FB406E825C}" presName="background2" presStyleLbl="node2" presStyleIdx="1" presStyleCnt="7"/>
      <dgm:spPr/>
    </dgm:pt>
    <dgm:pt modelId="{F709D49A-63CD-48F3-B74C-B95BBCDD845F}" type="pres">
      <dgm:prSet presAssocID="{20D16FB4-374F-4E31-B06D-66FB406E825C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6EE4FD-20D4-456F-A43D-FB9048DD832A}" type="pres">
      <dgm:prSet presAssocID="{20D16FB4-374F-4E31-B06D-66FB406E825C}" presName="hierChild3" presStyleCnt="0"/>
      <dgm:spPr/>
    </dgm:pt>
    <dgm:pt modelId="{7DE008DA-E577-4715-9040-477DEC968FD0}" type="pres">
      <dgm:prSet presAssocID="{0D84540A-5913-4EEC-A693-C14FC8FA79ED}" presName="Name10" presStyleLbl="parChTrans1D2" presStyleIdx="2" presStyleCnt="7"/>
      <dgm:spPr/>
      <dgm:t>
        <a:bodyPr/>
        <a:lstStyle/>
        <a:p>
          <a:endParaRPr lang="ru-RU"/>
        </a:p>
      </dgm:t>
    </dgm:pt>
    <dgm:pt modelId="{3941B3DD-A5F7-4E4C-8691-19B84057D973}" type="pres">
      <dgm:prSet presAssocID="{571B3D39-BAB1-4159-9E52-E5912395A6B8}" presName="hierRoot2" presStyleCnt="0"/>
      <dgm:spPr/>
    </dgm:pt>
    <dgm:pt modelId="{0FF240C0-5786-46F5-9597-82C5BF8E8A07}" type="pres">
      <dgm:prSet presAssocID="{571B3D39-BAB1-4159-9E52-E5912395A6B8}" presName="composite2" presStyleCnt="0"/>
      <dgm:spPr/>
    </dgm:pt>
    <dgm:pt modelId="{8C4D7A22-E842-484B-A0F1-894AEA2D6431}" type="pres">
      <dgm:prSet presAssocID="{571B3D39-BAB1-4159-9E52-E5912395A6B8}" presName="background2" presStyleLbl="node2" presStyleIdx="2" presStyleCnt="7"/>
      <dgm:spPr/>
    </dgm:pt>
    <dgm:pt modelId="{0F93EE67-E172-4AC2-9C70-BE6F2242AA3F}" type="pres">
      <dgm:prSet presAssocID="{571B3D39-BAB1-4159-9E52-E5912395A6B8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7FC35-40B8-41EF-82DA-3413A2EEC1E8}" type="pres">
      <dgm:prSet presAssocID="{571B3D39-BAB1-4159-9E52-E5912395A6B8}" presName="hierChild3" presStyleCnt="0"/>
      <dgm:spPr/>
    </dgm:pt>
    <dgm:pt modelId="{FDD51E9E-49C2-45B3-8F6C-FCA002B21C54}" type="pres">
      <dgm:prSet presAssocID="{BB5AC9CD-19DB-4D84-BEE3-79DFFE0DB13D}" presName="Name10" presStyleLbl="parChTrans1D2" presStyleIdx="3" presStyleCnt="7"/>
      <dgm:spPr/>
      <dgm:t>
        <a:bodyPr/>
        <a:lstStyle/>
        <a:p>
          <a:endParaRPr lang="ru-RU"/>
        </a:p>
      </dgm:t>
    </dgm:pt>
    <dgm:pt modelId="{0BEFF3F5-9D5C-4E4B-BDBA-509349B28F60}" type="pres">
      <dgm:prSet presAssocID="{49FE0D75-4D1D-4B62-8288-46B951DF9B43}" presName="hierRoot2" presStyleCnt="0"/>
      <dgm:spPr/>
    </dgm:pt>
    <dgm:pt modelId="{FCFE7B6D-A3AD-42AF-8D49-7A8ECF1545D6}" type="pres">
      <dgm:prSet presAssocID="{49FE0D75-4D1D-4B62-8288-46B951DF9B43}" presName="composite2" presStyleCnt="0"/>
      <dgm:spPr/>
    </dgm:pt>
    <dgm:pt modelId="{389F21F5-E17C-49FC-982B-EC55CDD7782F}" type="pres">
      <dgm:prSet presAssocID="{49FE0D75-4D1D-4B62-8288-46B951DF9B43}" presName="background2" presStyleLbl="node2" presStyleIdx="3" presStyleCnt="7"/>
      <dgm:spPr/>
    </dgm:pt>
    <dgm:pt modelId="{DAD6D5D6-AA8E-4509-B695-EE65BD0FF3D9}" type="pres">
      <dgm:prSet presAssocID="{49FE0D75-4D1D-4B62-8288-46B951DF9B43}" presName="text2" presStyleLbl="fgAcc2" presStyleIdx="3" presStyleCnt="7" custScaleY="117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13C59-F2E1-4075-9C5A-223502CDAC92}" type="pres">
      <dgm:prSet presAssocID="{49FE0D75-4D1D-4B62-8288-46B951DF9B43}" presName="hierChild3" presStyleCnt="0"/>
      <dgm:spPr/>
    </dgm:pt>
    <dgm:pt modelId="{5C1C7CC1-4230-43BA-8706-8D7E09498750}" type="pres">
      <dgm:prSet presAssocID="{9A76D704-7EA3-41EB-99EF-C536ABCD1494}" presName="Name10" presStyleLbl="parChTrans1D2" presStyleIdx="4" presStyleCnt="7"/>
      <dgm:spPr/>
      <dgm:t>
        <a:bodyPr/>
        <a:lstStyle/>
        <a:p>
          <a:endParaRPr lang="ru-RU"/>
        </a:p>
      </dgm:t>
    </dgm:pt>
    <dgm:pt modelId="{9DC40AA4-5A42-4F2F-A496-715D7852FB34}" type="pres">
      <dgm:prSet presAssocID="{1650753D-AD86-4884-841F-E2396D4B4CF8}" presName="hierRoot2" presStyleCnt="0"/>
      <dgm:spPr/>
    </dgm:pt>
    <dgm:pt modelId="{B690C78B-20EB-4271-AC40-86B76BF28BC7}" type="pres">
      <dgm:prSet presAssocID="{1650753D-AD86-4884-841F-E2396D4B4CF8}" presName="composite2" presStyleCnt="0"/>
      <dgm:spPr/>
    </dgm:pt>
    <dgm:pt modelId="{D62C2B6A-C080-4E9D-9425-A8DA4C06953B}" type="pres">
      <dgm:prSet presAssocID="{1650753D-AD86-4884-841F-E2396D4B4CF8}" presName="background2" presStyleLbl="node2" presStyleIdx="4" presStyleCnt="7"/>
      <dgm:spPr/>
    </dgm:pt>
    <dgm:pt modelId="{F0090A86-64DE-4201-BA95-DFA6593C5A74}" type="pres">
      <dgm:prSet presAssocID="{1650753D-AD86-4884-841F-E2396D4B4CF8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E17E0-9119-4169-A2F7-3A602EBD5D23}" type="pres">
      <dgm:prSet presAssocID="{1650753D-AD86-4884-841F-E2396D4B4CF8}" presName="hierChild3" presStyleCnt="0"/>
      <dgm:spPr/>
    </dgm:pt>
    <dgm:pt modelId="{C5AC3E7E-F9C4-4D58-9A84-709D6651B231}" type="pres">
      <dgm:prSet presAssocID="{AD6C9250-6AE2-4974-AAAE-05357F54425B}" presName="Name10" presStyleLbl="parChTrans1D2" presStyleIdx="5" presStyleCnt="7"/>
      <dgm:spPr/>
      <dgm:t>
        <a:bodyPr/>
        <a:lstStyle/>
        <a:p>
          <a:endParaRPr lang="ru-RU"/>
        </a:p>
      </dgm:t>
    </dgm:pt>
    <dgm:pt modelId="{4F16E5F2-9B4B-4335-8C12-505247C24B7A}" type="pres">
      <dgm:prSet presAssocID="{85E77A64-E866-47AD-B227-3D89CDD8BD20}" presName="hierRoot2" presStyleCnt="0"/>
      <dgm:spPr/>
    </dgm:pt>
    <dgm:pt modelId="{0A37607F-C797-49AE-9433-26EDD6C24145}" type="pres">
      <dgm:prSet presAssocID="{85E77A64-E866-47AD-B227-3D89CDD8BD20}" presName="composite2" presStyleCnt="0"/>
      <dgm:spPr/>
    </dgm:pt>
    <dgm:pt modelId="{EAE75C0D-B329-4D51-B8CE-099FF9112282}" type="pres">
      <dgm:prSet presAssocID="{85E77A64-E866-47AD-B227-3D89CDD8BD20}" presName="background2" presStyleLbl="node2" presStyleIdx="5" presStyleCnt="7"/>
      <dgm:spPr/>
    </dgm:pt>
    <dgm:pt modelId="{6F33C1BB-77CC-4566-A1AE-A4DE6F9576FC}" type="pres">
      <dgm:prSet presAssocID="{85E77A64-E866-47AD-B227-3D89CDD8BD20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3BCF1-45C6-4200-8801-ACC5D7B83532}" type="pres">
      <dgm:prSet presAssocID="{85E77A64-E866-47AD-B227-3D89CDD8BD20}" presName="hierChild3" presStyleCnt="0"/>
      <dgm:spPr/>
    </dgm:pt>
    <dgm:pt modelId="{C3FD4748-0BCD-4F37-A612-C3A037D1E651}" type="pres">
      <dgm:prSet presAssocID="{25897626-A663-47A8-A9DA-B5D208FB2C06}" presName="hierRoot1" presStyleCnt="0"/>
      <dgm:spPr/>
    </dgm:pt>
    <dgm:pt modelId="{D5BD0C70-6108-4CC3-BD22-80C5BFB5C9F9}" type="pres">
      <dgm:prSet presAssocID="{25897626-A663-47A8-A9DA-B5D208FB2C06}" presName="composite" presStyleCnt="0"/>
      <dgm:spPr/>
    </dgm:pt>
    <dgm:pt modelId="{ED0BE133-38EF-43CF-A3D0-8F7E5D2DEFF8}" type="pres">
      <dgm:prSet presAssocID="{25897626-A663-47A8-A9DA-B5D208FB2C06}" presName="background" presStyleLbl="node0" presStyleIdx="2" presStyleCnt="3"/>
      <dgm:spPr/>
    </dgm:pt>
    <dgm:pt modelId="{E655F012-815B-4DFE-ACE3-638158265155}" type="pres">
      <dgm:prSet presAssocID="{25897626-A663-47A8-A9DA-B5D208FB2C0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BC877-CF80-4C83-B94E-CA111A7C9CB0}" type="pres">
      <dgm:prSet presAssocID="{25897626-A663-47A8-A9DA-B5D208FB2C06}" presName="hierChild2" presStyleCnt="0"/>
      <dgm:spPr/>
    </dgm:pt>
    <dgm:pt modelId="{5D95839C-09C6-4203-8E9C-90FBA819208C}" type="pres">
      <dgm:prSet presAssocID="{9508780C-CC89-4A77-88BD-4F8A8D1C7EB3}" presName="Name10" presStyleLbl="parChTrans1D2" presStyleIdx="6" presStyleCnt="7"/>
      <dgm:spPr/>
      <dgm:t>
        <a:bodyPr/>
        <a:lstStyle/>
        <a:p>
          <a:endParaRPr lang="ru-RU"/>
        </a:p>
      </dgm:t>
    </dgm:pt>
    <dgm:pt modelId="{20871214-F98C-4751-BABD-2664B67C4FB2}" type="pres">
      <dgm:prSet presAssocID="{944AF2FF-20E0-42EF-8AFC-CAE6AE25306E}" presName="hierRoot2" presStyleCnt="0"/>
      <dgm:spPr/>
    </dgm:pt>
    <dgm:pt modelId="{D47C975E-FF05-4EFF-ADFF-915620D7FD8B}" type="pres">
      <dgm:prSet presAssocID="{944AF2FF-20E0-42EF-8AFC-CAE6AE25306E}" presName="composite2" presStyleCnt="0"/>
      <dgm:spPr/>
    </dgm:pt>
    <dgm:pt modelId="{82BD2749-7D0C-4173-AC81-D48B09BFC2BA}" type="pres">
      <dgm:prSet presAssocID="{944AF2FF-20E0-42EF-8AFC-CAE6AE25306E}" presName="background2" presStyleLbl="node2" presStyleIdx="6" presStyleCnt="7"/>
      <dgm:spPr/>
    </dgm:pt>
    <dgm:pt modelId="{F84D07F6-2CD6-4775-9BDF-936EC06A956F}" type="pres">
      <dgm:prSet presAssocID="{944AF2FF-20E0-42EF-8AFC-CAE6AE25306E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2E412B-1127-4FD6-B421-D19EE49C1D93}" type="pres">
      <dgm:prSet presAssocID="{944AF2FF-20E0-42EF-8AFC-CAE6AE25306E}" presName="hierChild3" presStyleCnt="0"/>
      <dgm:spPr/>
    </dgm:pt>
  </dgm:ptLst>
  <dgm:cxnLst>
    <dgm:cxn modelId="{3A3055D0-5F27-47EB-963C-EABF50095BDB}" type="presOf" srcId="{25897626-A663-47A8-A9DA-B5D208FB2C06}" destId="{E655F012-815B-4DFE-ACE3-638158265155}" srcOrd="0" destOrd="0" presId="urn:microsoft.com/office/officeart/2005/8/layout/hierarchy1"/>
    <dgm:cxn modelId="{E7638944-C91A-4309-88DB-A72A6C279658}" type="presOf" srcId="{1650753D-AD86-4884-841F-E2396D4B4CF8}" destId="{F0090A86-64DE-4201-BA95-DFA6593C5A74}" srcOrd="0" destOrd="0" presId="urn:microsoft.com/office/officeart/2005/8/layout/hierarchy1"/>
    <dgm:cxn modelId="{8CB63E92-5AEF-470B-9CB9-04F6A0A6D143}" type="presOf" srcId="{17B59B13-97E0-49E5-9C5C-7525F4AE476A}" destId="{3B0C23B4-7CF0-453F-9260-18E799316FEE}" srcOrd="0" destOrd="0" presId="urn:microsoft.com/office/officeart/2005/8/layout/hierarchy1"/>
    <dgm:cxn modelId="{A38B2671-A06F-498C-B7E0-FCDA0073C75A}" type="presOf" srcId="{BB5AC9CD-19DB-4D84-BEE3-79DFFE0DB13D}" destId="{FDD51E9E-49C2-45B3-8F6C-FCA002B21C54}" srcOrd="0" destOrd="0" presId="urn:microsoft.com/office/officeart/2005/8/layout/hierarchy1"/>
    <dgm:cxn modelId="{0558ACBF-E743-483F-8448-2F2E46112478}" type="presOf" srcId="{8991C975-CBD2-4F64-A783-201B037DBF8B}" destId="{8A50AE32-A549-4BD6-A7CE-C11976685BDE}" srcOrd="0" destOrd="0" presId="urn:microsoft.com/office/officeart/2005/8/layout/hierarchy1"/>
    <dgm:cxn modelId="{BEC4EBA9-2752-4496-A4C1-8CE3CFB9BDFD}" type="presOf" srcId="{02A29DF3-52AC-4751-898E-13ACF6E86CB9}" destId="{2DD816CE-0D13-493D-98B3-6C3FBF011AA4}" srcOrd="0" destOrd="0" presId="urn:microsoft.com/office/officeart/2005/8/layout/hierarchy1"/>
    <dgm:cxn modelId="{BCC002D7-6938-4188-94AB-6D4BA3F97724}" type="presOf" srcId="{E36AE11C-1504-46F4-BED3-ED530009CA22}" destId="{11726065-CA79-4C2A-BEC1-072E8EB24A01}" srcOrd="0" destOrd="0" presId="urn:microsoft.com/office/officeart/2005/8/layout/hierarchy1"/>
    <dgm:cxn modelId="{23707FCF-A34E-4B8A-94B5-EC3846F14FD5}" srcId="{17B59B13-97E0-49E5-9C5C-7525F4AE476A}" destId="{EC826A9A-2AA2-4DEA-A99C-19ADB61A785C}" srcOrd="1" destOrd="0" parTransId="{0864C9D5-3F89-4ACB-B10F-57424BF87814}" sibTransId="{A1273A31-778A-4D79-A725-5256CE1D5767}"/>
    <dgm:cxn modelId="{5BC4D5BD-DD5A-4F28-80A7-1A2BA9B89FCF}" type="presOf" srcId="{EC826A9A-2AA2-4DEA-A99C-19ADB61A785C}" destId="{7B9DB010-4D93-4815-B107-1107B3978564}" srcOrd="0" destOrd="0" presId="urn:microsoft.com/office/officeart/2005/8/layout/hierarchy1"/>
    <dgm:cxn modelId="{3AED116C-F7D4-4F96-8C6A-C41BEF8372E1}" type="presOf" srcId="{571B3D39-BAB1-4159-9E52-E5912395A6B8}" destId="{0F93EE67-E172-4AC2-9C70-BE6F2242AA3F}" srcOrd="0" destOrd="0" presId="urn:microsoft.com/office/officeart/2005/8/layout/hierarchy1"/>
    <dgm:cxn modelId="{1795B339-D636-4530-ADF8-313D1B4F3E44}" type="presOf" srcId="{7ED25818-4F15-4A19-9429-E391EAD33F76}" destId="{BB3470DD-5E33-47EE-AA90-EC439D7885CD}" srcOrd="0" destOrd="0" presId="urn:microsoft.com/office/officeart/2005/8/layout/hierarchy1"/>
    <dgm:cxn modelId="{2D73F688-5A0E-4089-98CE-A9374DA68AD8}" type="presOf" srcId="{20D16FB4-374F-4E31-B06D-66FB406E825C}" destId="{F709D49A-63CD-48F3-B74C-B95BBCDD845F}" srcOrd="0" destOrd="0" presId="urn:microsoft.com/office/officeart/2005/8/layout/hierarchy1"/>
    <dgm:cxn modelId="{59B3FA6B-07CC-4D75-8CED-D0F8EE0E5F7C}" type="presOf" srcId="{944AF2FF-20E0-42EF-8AFC-CAE6AE25306E}" destId="{F84D07F6-2CD6-4775-9BDF-936EC06A956F}" srcOrd="0" destOrd="0" presId="urn:microsoft.com/office/officeart/2005/8/layout/hierarchy1"/>
    <dgm:cxn modelId="{41F0B53D-C6A3-4A92-A494-4FEA7BADB995}" type="presOf" srcId="{AD6C9250-6AE2-4974-AAAE-05357F54425B}" destId="{C5AC3E7E-F9C4-4D58-9A84-709D6651B231}" srcOrd="0" destOrd="0" presId="urn:microsoft.com/office/officeart/2005/8/layout/hierarchy1"/>
    <dgm:cxn modelId="{113744A7-797B-4977-A2CF-3A04629A9DA3}" srcId="{7ED25818-4F15-4A19-9429-E391EAD33F76}" destId="{E36AE11C-1504-46F4-BED3-ED530009CA22}" srcOrd="0" destOrd="0" parTransId="{8991C975-CBD2-4F64-A783-201B037DBF8B}" sibTransId="{C7D0D8BF-5975-43D5-8781-244A041F37A0}"/>
    <dgm:cxn modelId="{7A842E8F-B9C5-4029-A502-3149819F9591}" srcId="{17B59B13-97E0-49E5-9C5C-7525F4AE476A}" destId="{7ED25818-4F15-4A19-9429-E391EAD33F76}" srcOrd="0" destOrd="0" parTransId="{FE281386-B806-47DE-B53A-F18F252F515B}" sibTransId="{F75546A7-9DF0-4ED5-BE5E-021D104D1E97}"/>
    <dgm:cxn modelId="{E0409ADC-5D40-49FE-A949-ED6BE26F498F}" type="presOf" srcId="{49FE0D75-4D1D-4B62-8288-46B951DF9B43}" destId="{DAD6D5D6-AA8E-4509-B695-EE65BD0FF3D9}" srcOrd="0" destOrd="0" presId="urn:microsoft.com/office/officeart/2005/8/layout/hierarchy1"/>
    <dgm:cxn modelId="{29B88954-EE22-4973-BB17-94AD5F280A0A}" type="presOf" srcId="{85E77A64-E866-47AD-B227-3D89CDD8BD20}" destId="{6F33C1BB-77CC-4566-A1AE-A4DE6F9576FC}" srcOrd="0" destOrd="0" presId="urn:microsoft.com/office/officeart/2005/8/layout/hierarchy1"/>
    <dgm:cxn modelId="{6C025272-688A-4349-B888-BFDAF3822B4B}" type="presOf" srcId="{0D84540A-5913-4EEC-A693-C14FC8FA79ED}" destId="{7DE008DA-E577-4715-9040-477DEC968FD0}" srcOrd="0" destOrd="0" presId="urn:microsoft.com/office/officeart/2005/8/layout/hierarchy1"/>
    <dgm:cxn modelId="{1B88612F-CBA5-452C-A34A-8685578A1359}" type="presOf" srcId="{9A76D704-7EA3-41EB-99EF-C536ABCD1494}" destId="{5C1C7CC1-4230-43BA-8706-8D7E09498750}" srcOrd="0" destOrd="0" presId="urn:microsoft.com/office/officeart/2005/8/layout/hierarchy1"/>
    <dgm:cxn modelId="{3AFA727C-99B8-4587-B23C-36C825262E73}" srcId="{EC826A9A-2AA2-4DEA-A99C-19ADB61A785C}" destId="{20D16FB4-374F-4E31-B06D-66FB406E825C}" srcOrd="0" destOrd="0" parTransId="{02A29DF3-52AC-4751-898E-13ACF6E86CB9}" sibTransId="{BF74BF79-751A-4507-BCAF-1E57077697E3}"/>
    <dgm:cxn modelId="{623F5A44-5033-4138-A66B-98B683DB90C9}" srcId="{EC826A9A-2AA2-4DEA-A99C-19ADB61A785C}" destId="{571B3D39-BAB1-4159-9E52-E5912395A6B8}" srcOrd="1" destOrd="0" parTransId="{0D84540A-5913-4EEC-A693-C14FC8FA79ED}" sibTransId="{861B7FE9-1881-42A3-BFA9-A14C6C4B12F5}"/>
    <dgm:cxn modelId="{FF1CE83F-2FF2-4412-8625-E9D1E39BB831}" type="presOf" srcId="{9508780C-CC89-4A77-88BD-4F8A8D1C7EB3}" destId="{5D95839C-09C6-4203-8E9C-90FBA819208C}" srcOrd="0" destOrd="0" presId="urn:microsoft.com/office/officeart/2005/8/layout/hierarchy1"/>
    <dgm:cxn modelId="{F4101255-1F21-47FC-AF07-1EA6F357F660}" srcId="{25897626-A663-47A8-A9DA-B5D208FB2C06}" destId="{944AF2FF-20E0-42EF-8AFC-CAE6AE25306E}" srcOrd="0" destOrd="0" parTransId="{9508780C-CC89-4A77-88BD-4F8A8D1C7EB3}" sibTransId="{B3E54B12-185D-4E7F-8479-CF7B5A703033}"/>
    <dgm:cxn modelId="{5F148D15-6224-4C12-8995-BF75E9C904C3}" srcId="{EC826A9A-2AA2-4DEA-A99C-19ADB61A785C}" destId="{85E77A64-E866-47AD-B227-3D89CDD8BD20}" srcOrd="4" destOrd="0" parTransId="{AD6C9250-6AE2-4974-AAAE-05357F54425B}" sibTransId="{32223ACC-BF01-4FCF-AD29-5563D16462FA}"/>
    <dgm:cxn modelId="{A7C9B840-C4AA-4ADF-8FD1-FD46C57B58E7}" srcId="{EC826A9A-2AA2-4DEA-A99C-19ADB61A785C}" destId="{1650753D-AD86-4884-841F-E2396D4B4CF8}" srcOrd="3" destOrd="0" parTransId="{9A76D704-7EA3-41EB-99EF-C536ABCD1494}" sibTransId="{15939C7E-7102-4D04-BD2B-9DA8302DB47A}"/>
    <dgm:cxn modelId="{57B7FE8C-56F4-4CA3-8F80-4F3A2AE18AFF}" srcId="{EC826A9A-2AA2-4DEA-A99C-19ADB61A785C}" destId="{49FE0D75-4D1D-4B62-8288-46B951DF9B43}" srcOrd="2" destOrd="0" parTransId="{BB5AC9CD-19DB-4D84-BEE3-79DFFE0DB13D}" sibTransId="{8446A060-ED2F-4F7E-A388-C818ED06C824}"/>
    <dgm:cxn modelId="{123F1E25-F81A-402B-B609-235F37A183C6}" srcId="{17B59B13-97E0-49E5-9C5C-7525F4AE476A}" destId="{25897626-A663-47A8-A9DA-B5D208FB2C06}" srcOrd="2" destOrd="0" parTransId="{EFA24E42-D03A-4A83-B24C-7D26623E022E}" sibTransId="{1A63716E-29B6-42DB-95F8-E65F7D9A3D86}"/>
    <dgm:cxn modelId="{D1379A1E-BAA2-44F5-A62D-76FD7D294992}" type="presParOf" srcId="{3B0C23B4-7CF0-453F-9260-18E799316FEE}" destId="{AC699F8C-A1FD-458A-99CA-215BD163B591}" srcOrd="0" destOrd="0" presId="urn:microsoft.com/office/officeart/2005/8/layout/hierarchy1"/>
    <dgm:cxn modelId="{D6DF5FE0-CD05-4F64-B22A-36D6D197EE85}" type="presParOf" srcId="{AC699F8C-A1FD-458A-99CA-215BD163B591}" destId="{237A8611-4C96-4387-A4EB-8E0E5BF4693A}" srcOrd="0" destOrd="0" presId="urn:microsoft.com/office/officeart/2005/8/layout/hierarchy1"/>
    <dgm:cxn modelId="{9917FA19-3FCC-4105-80A8-016CBAD5C889}" type="presParOf" srcId="{237A8611-4C96-4387-A4EB-8E0E5BF4693A}" destId="{B445BE36-2B5D-4AB4-BEAB-5C46B802732F}" srcOrd="0" destOrd="0" presId="urn:microsoft.com/office/officeart/2005/8/layout/hierarchy1"/>
    <dgm:cxn modelId="{FF306133-76D2-4DB1-8552-4523915C0F2C}" type="presParOf" srcId="{237A8611-4C96-4387-A4EB-8E0E5BF4693A}" destId="{BB3470DD-5E33-47EE-AA90-EC439D7885CD}" srcOrd="1" destOrd="0" presId="urn:microsoft.com/office/officeart/2005/8/layout/hierarchy1"/>
    <dgm:cxn modelId="{B4BE7FCC-47A8-4F98-8368-8908FC864178}" type="presParOf" srcId="{AC699F8C-A1FD-458A-99CA-215BD163B591}" destId="{EC63C790-97F8-43CD-A099-C4FFFC4F7FA8}" srcOrd="1" destOrd="0" presId="urn:microsoft.com/office/officeart/2005/8/layout/hierarchy1"/>
    <dgm:cxn modelId="{856DA905-D326-4B69-87BC-5E6D42A6F248}" type="presParOf" srcId="{EC63C790-97F8-43CD-A099-C4FFFC4F7FA8}" destId="{8A50AE32-A549-4BD6-A7CE-C11976685BDE}" srcOrd="0" destOrd="0" presId="urn:microsoft.com/office/officeart/2005/8/layout/hierarchy1"/>
    <dgm:cxn modelId="{7E236DF2-2B35-4F4B-973A-8B8653D9FE78}" type="presParOf" srcId="{EC63C790-97F8-43CD-A099-C4FFFC4F7FA8}" destId="{0C9FC3C5-0C68-4B51-A2CE-E2AB5F4C6BBF}" srcOrd="1" destOrd="0" presId="urn:microsoft.com/office/officeart/2005/8/layout/hierarchy1"/>
    <dgm:cxn modelId="{6A23FC52-326F-4755-9D6F-0BDF9ED1B9C7}" type="presParOf" srcId="{0C9FC3C5-0C68-4B51-A2CE-E2AB5F4C6BBF}" destId="{803F66BB-9B31-467C-A4BF-AF13C0476EF6}" srcOrd="0" destOrd="0" presId="urn:microsoft.com/office/officeart/2005/8/layout/hierarchy1"/>
    <dgm:cxn modelId="{EDB29071-5304-4ED6-B500-82860F2DF755}" type="presParOf" srcId="{803F66BB-9B31-467C-A4BF-AF13C0476EF6}" destId="{37FCA117-090C-4A57-974A-C10A77785E24}" srcOrd="0" destOrd="0" presId="urn:microsoft.com/office/officeart/2005/8/layout/hierarchy1"/>
    <dgm:cxn modelId="{E9688056-0723-4A8F-B60B-2FEEA51123FE}" type="presParOf" srcId="{803F66BB-9B31-467C-A4BF-AF13C0476EF6}" destId="{11726065-CA79-4C2A-BEC1-072E8EB24A01}" srcOrd="1" destOrd="0" presId="urn:microsoft.com/office/officeart/2005/8/layout/hierarchy1"/>
    <dgm:cxn modelId="{0DC0DEDA-A73F-4953-871C-4B368D799F9D}" type="presParOf" srcId="{0C9FC3C5-0C68-4B51-A2CE-E2AB5F4C6BBF}" destId="{05EE557D-6562-4B59-A65A-DB245474675B}" srcOrd="1" destOrd="0" presId="urn:microsoft.com/office/officeart/2005/8/layout/hierarchy1"/>
    <dgm:cxn modelId="{40EC2EF1-6E11-4FFE-826F-D34DA2B82A9E}" type="presParOf" srcId="{3B0C23B4-7CF0-453F-9260-18E799316FEE}" destId="{853C9D8A-5681-4FB4-9110-6BE492B599A7}" srcOrd="1" destOrd="0" presId="urn:microsoft.com/office/officeart/2005/8/layout/hierarchy1"/>
    <dgm:cxn modelId="{2445FD51-819B-46CA-BC24-1BCBF1D05C85}" type="presParOf" srcId="{853C9D8A-5681-4FB4-9110-6BE492B599A7}" destId="{6F30E9F7-3115-40D3-80DE-1984A332DF6F}" srcOrd="0" destOrd="0" presId="urn:microsoft.com/office/officeart/2005/8/layout/hierarchy1"/>
    <dgm:cxn modelId="{E0357293-7B96-4C07-B1BB-BD0C8657424F}" type="presParOf" srcId="{6F30E9F7-3115-40D3-80DE-1984A332DF6F}" destId="{5F605164-66F9-4BBF-BBFE-59461434E2E5}" srcOrd="0" destOrd="0" presId="urn:microsoft.com/office/officeart/2005/8/layout/hierarchy1"/>
    <dgm:cxn modelId="{FBF3D82D-5CC5-41A3-9527-DCE4F34E9B92}" type="presParOf" srcId="{6F30E9F7-3115-40D3-80DE-1984A332DF6F}" destId="{7B9DB010-4D93-4815-B107-1107B3978564}" srcOrd="1" destOrd="0" presId="urn:microsoft.com/office/officeart/2005/8/layout/hierarchy1"/>
    <dgm:cxn modelId="{38199B5E-EEE8-4E49-9E6D-B03E74C8E957}" type="presParOf" srcId="{853C9D8A-5681-4FB4-9110-6BE492B599A7}" destId="{FC1D0554-80F9-4199-9543-0776D841FFD8}" srcOrd="1" destOrd="0" presId="urn:microsoft.com/office/officeart/2005/8/layout/hierarchy1"/>
    <dgm:cxn modelId="{9E6AB491-217B-4BE2-B8C7-A2CE8E6DBBB6}" type="presParOf" srcId="{FC1D0554-80F9-4199-9543-0776D841FFD8}" destId="{2DD816CE-0D13-493D-98B3-6C3FBF011AA4}" srcOrd="0" destOrd="0" presId="urn:microsoft.com/office/officeart/2005/8/layout/hierarchy1"/>
    <dgm:cxn modelId="{55736A2C-D344-4C66-B23F-808D550A83EF}" type="presParOf" srcId="{FC1D0554-80F9-4199-9543-0776D841FFD8}" destId="{234E474E-DF30-4892-827F-C49B91AFEC07}" srcOrd="1" destOrd="0" presId="urn:microsoft.com/office/officeart/2005/8/layout/hierarchy1"/>
    <dgm:cxn modelId="{93DC236D-A81B-4797-9B0A-6063FAA6A319}" type="presParOf" srcId="{234E474E-DF30-4892-827F-C49B91AFEC07}" destId="{31B1F947-A9CB-422C-9DFC-01AAA37C9902}" srcOrd="0" destOrd="0" presId="urn:microsoft.com/office/officeart/2005/8/layout/hierarchy1"/>
    <dgm:cxn modelId="{FDCF313F-5C65-4CCA-B5A7-D075C5D7C1C0}" type="presParOf" srcId="{31B1F947-A9CB-422C-9DFC-01AAA37C9902}" destId="{D0E2947D-7331-4EC3-92B7-EB2C1FE4FF2D}" srcOrd="0" destOrd="0" presId="urn:microsoft.com/office/officeart/2005/8/layout/hierarchy1"/>
    <dgm:cxn modelId="{CD47FE96-F448-4E5A-B873-6962BBD18E1D}" type="presParOf" srcId="{31B1F947-A9CB-422C-9DFC-01AAA37C9902}" destId="{F709D49A-63CD-48F3-B74C-B95BBCDD845F}" srcOrd="1" destOrd="0" presId="urn:microsoft.com/office/officeart/2005/8/layout/hierarchy1"/>
    <dgm:cxn modelId="{247A4488-5B41-470E-A6C9-A584C4C7FFD1}" type="presParOf" srcId="{234E474E-DF30-4892-827F-C49B91AFEC07}" destId="{C56EE4FD-20D4-456F-A43D-FB9048DD832A}" srcOrd="1" destOrd="0" presId="urn:microsoft.com/office/officeart/2005/8/layout/hierarchy1"/>
    <dgm:cxn modelId="{D7CAFE1C-99BE-4478-853F-8106657A232F}" type="presParOf" srcId="{FC1D0554-80F9-4199-9543-0776D841FFD8}" destId="{7DE008DA-E577-4715-9040-477DEC968FD0}" srcOrd="2" destOrd="0" presId="urn:microsoft.com/office/officeart/2005/8/layout/hierarchy1"/>
    <dgm:cxn modelId="{B30BA7CB-113D-40F8-954E-1F9E55490CCE}" type="presParOf" srcId="{FC1D0554-80F9-4199-9543-0776D841FFD8}" destId="{3941B3DD-A5F7-4E4C-8691-19B84057D973}" srcOrd="3" destOrd="0" presId="urn:microsoft.com/office/officeart/2005/8/layout/hierarchy1"/>
    <dgm:cxn modelId="{2DA735B4-865F-4F38-A22E-AAFB3F2A542C}" type="presParOf" srcId="{3941B3DD-A5F7-4E4C-8691-19B84057D973}" destId="{0FF240C0-5786-46F5-9597-82C5BF8E8A07}" srcOrd="0" destOrd="0" presId="urn:microsoft.com/office/officeart/2005/8/layout/hierarchy1"/>
    <dgm:cxn modelId="{E0EDF871-642F-43C7-8686-842DD6F9E45D}" type="presParOf" srcId="{0FF240C0-5786-46F5-9597-82C5BF8E8A07}" destId="{8C4D7A22-E842-484B-A0F1-894AEA2D6431}" srcOrd="0" destOrd="0" presId="urn:microsoft.com/office/officeart/2005/8/layout/hierarchy1"/>
    <dgm:cxn modelId="{E9D8B414-C0D2-40F1-BA8B-14CC43F4B70B}" type="presParOf" srcId="{0FF240C0-5786-46F5-9597-82C5BF8E8A07}" destId="{0F93EE67-E172-4AC2-9C70-BE6F2242AA3F}" srcOrd="1" destOrd="0" presId="urn:microsoft.com/office/officeart/2005/8/layout/hierarchy1"/>
    <dgm:cxn modelId="{2D13A52E-A45A-4C7F-9763-07828843811E}" type="presParOf" srcId="{3941B3DD-A5F7-4E4C-8691-19B84057D973}" destId="{9307FC35-40B8-41EF-82DA-3413A2EEC1E8}" srcOrd="1" destOrd="0" presId="urn:microsoft.com/office/officeart/2005/8/layout/hierarchy1"/>
    <dgm:cxn modelId="{AA072571-5778-49D0-8C44-B5E814ACB932}" type="presParOf" srcId="{FC1D0554-80F9-4199-9543-0776D841FFD8}" destId="{FDD51E9E-49C2-45B3-8F6C-FCA002B21C54}" srcOrd="4" destOrd="0" presId="urn:microsoft.com/office/officeart/2005/8/layout/hierarchy1"/>
    <dgm:cxn modelId="{A7AF5AD1-D9F5-4835-B926-8832E50F22BD}" type="presParOf" srcId="{FC1D0554-80F9-4199-9543-0776D841FFD8}" destId="{0BEFF3F5-9D5C-4E4B-BDBA-509349B28F60}" srcOrd="5" destOrd="0" presId="urn:microsoft.com/office/officeart/2005/8/layout/hierarchy1"/>
    <dgm:cxn modelId="{2BACC732-02DC-46B9-BA9A-51CFF8670A01}" type="presParOf" srcId="{0BEFF3F5-9D5C-4E4B-BDBA-509349B28F60}" destId="{FCFE7B6D-A3AD-42AF-8D49-7A8ECF1545D6}" srcOrd="0" destOrd="0" presId="urn:microsoft.com/office/officeart/2005/8/layout/hierarchy1"/>
    <dgm:cxn modelId="{FC3479C7-3F14-4A76-B989-78710CB48C6F}" type="presParOf" srcId="{FCFE7B6D-A3AD-42AF-8D49-7A8ECF1545D6}" destId="{389F21F5-E17C-49FC-982B-EC55CDD7782F}" srcOrd="0" destOrd="0" presId="urn:microsoft.com/office/officeart/2005/8/layout/hierarchy1"/>
    <dgm:cxn modelId="{58E278D6-BD2C-47A6-B1B9-7DF2D3F0F8F6}" type="presParOf" srcId="{FCFE7B6D-A3AD-42AF-8D49-7A8ECF1545D6}" destId="{DAD6D5D6-AA8E-4509-B695-EE65BD0FF3D9}" srcOrd="1" destOrd="0" presId="urn:microsoft.com/office/officeart/2005/8/layout/hierarchy1"/>
    <dgm:cxn modelId="{A60FC35D-151E-48D9-84D9-BD984BF9C5BD}" type="presParOf" srcId="{0BEFF3F5-9D5C-4E4B-BDBA-509349B28F60}" destId="{83113C59-F2E1-4075-9C5A-223502CDAC92}" srcOrd="1" destOrd="0" presId="urn:microsoft.com/office/officeart/2005/8/layout/hierarchy1"/>
    <dgm:cxn modelId="{6D8B1EAF-59D6-446D-8E6C-F8E1613B7F3E}" type="presParOf" srcId="{FC1D0554-80F9-4199-9543-0776D841FFD8}" destId="{5C1C7CC1-4230-43BA-8706-8D7E09498750}" srcOrd="6" destOrd="0" presId="urn:microsoft.com/office/officeart/2005/8/layout/hierarchy1"/>
    <dgm:cxn modelId="{E28920D8-5828-4E63-AABE-DCEB74610F68}" type="presParOf" srcId="{FC1D0554-80F9-4199-9543-0776D841FFD8}" destId="{9DC40AA4-5A42-4F2F-A496-715D7852FB34}" srcOrd="7" destOrd="0" presId="urn:microsoft.com/office/officeart/2005/8/layout/hierarchy1"/>
    <dgm:cxn modelId="{4089E004-A7AE-45F3-AD28-BA6E5C423101}" type="presParOf" srcId="{9DC40AA4-5A42-4F2F-A496-715D7852FB34}" destId="{B690C78B-20EB-4271-AC40-86B76BF28BC7}" srcOrd="0" destOrd="0" presId="urn:microsoft.com/office/officeart/2005/8/layout/hierarchy1"/>
    <dgm:cxn modelId="{36107DAB-9DA5-4814-B6D5-3ECDDEDAB3B9}" type="presParOf" srcId="{B690C78B-20EB-4271-AC40-86B76BF28BC7}" destId="{D62C2B6A-C080-4E9D-9425-A8DA4C06953B}" srcOrd="0" destOrd="0" presId="urn:microsoft.com/office/officeart/2005/8/layout/hierarchy1"/>
    <dgm:cxn modelId="{97716790-3669-4682-B6C6-579F3D42A81B}" type="presParOf" srcId="{B690C78B-20EB-4271-AC40-86B76BF28BC7}" destId="{F0090A86-64DE-4201-BA95-DFA6593C5A74}" srcOrd="1" destOrd="0" presId="urn:microsoft.com/office/officeart/2005/8/layout/hierarchy1"/>
    <dgm:cxn modelId="{63587379-B28D-4E5E-8640-3F479B37C490}" type="presParOf" srcId="{9DC40AA4-5A42-4F2F-A496-715D7852FB34}" destId="{22DE17E0-9119-4169-A2F7-3A602EBD5D23}" srcOrd="1" destOrd="0" presId="urn:microsoft.com/office/officeart/2005/8/layout/hierarchy1"/>
    <dgm:cxn modelId="{EE6D533F-89B1-47F6-B618-05EDF41D990E}" type="presParOf" srcId="{FC1D0554-80F9-4199-9543-0776D841FFD8}" destId="{C5AC3E7E-F9C4-4D58-9A84-709D6651B231}" srcOrd="8" destOrd="0" presId="urn:microsoft.com/office/officeart/2005/8/layout/hierarchy1"/>
    <dgm:cxn modelId="{FA2790D2-FE70-488A-91C7-1361C9E072D3}" type="presParOf" srcId="{FC1D0554-80F9-4199-9543-0776D841FFD8}" destId="{4F16E5F2-9B4B-4335-8C12-505247C24B7A}" srcOrd="9" destOrd="0" presId="urn:microsoft.com/office/officeart/2005/8/layout/hierarchy1"/>
    <dgm:cxn modelId="{F69C042A-BE84-463B-8012-BBC18C667AC1}" type="presParOf" srcId="{4F16E5F2-9B4B-4335-8C12-505247C24B7A}" destId="{0A37607F-C797-49AE-9433-26EDD6C24145}" srcOrd="0" destOrd="0" presId="urn:microsoft.com/office/officeart/2005/8/layout/hierarchy1"/>
    <dgm:cxn modelId="{1ED0B3EC-9287-4846-AAB2-6BF5169F144D}" type="presParOf" srcId="{0A37607F-C797-49AE-9433-26EDD6C24145}" destId="{EAE75C0D-B329-4D51-B8CE-099FF9112282}" srcOrd="0" destOrd="0" presId="urn:microsoft.com/office/officeart/2005/8/layout/hierarchy1"/>
    <dgm:cxn modelId="{ABF7D5DD-F2CF-470F-8600-DEB7CEEC236D}" type="presParOf" srcId="{0A37607F-C797-49AE-9433-26EDD6C24145}" destId="{6F33C1BB-77CC-4566-A1AE-A4DE6F9576FC}" srcOrd="1" destOrd="0" presId="urn:microsoft.com/office/officeart/2005/8/layout/hierarchy1"/>
    <dgm:cxn modelId="{69624A16-F043-48CC-BA7D-0C3D7718A77E}" type="presParOf" srcId="{4F16E5F2-9B4B-4335-8C12-505247C24B7A}" destId="{B073BCF1-45C6-4200-8801-ACC5D7B83532}" srcOrd="1" destOrd="0" presId="urn:microsoft.com/office/officeart/2005/8/layout/hierarchy1"/>
    <dgm:cxn modelId="{85354AD4-177D-40C4-B172-A20BDBD5310A}" type="presParOf" srcId="{3B0C23B4-7CF0-453F-9260-18E799316FEE}" destId="{C3FD4748-0BCD-4F37-A612-C3A037D1E651}" srcOrd="2" destOrd="0" presId="urn:microsoft.com/office/officeart/2005/8/layout/hierarchy1"/>
    <dgm:cxn modelId="{6B7AF5EB-E4BA-4FB6-89C3-E45EEB80DC7A}" type="presParOf" srcId="{C3FD4748-0BCD-4F37-A612-C3A037D1E651}" destId="{D5BD0C70-6108-4CC3-BD22-80C5BFB5C9F9}" srcOrd="0" destOrd="0" presId="urn:microsoft.com/office/officeart/2005/8/layout/hierarchy1"/>
    <dgm:cxn modelId="{5FA87B6E-2354-4D93-93F0-C1F007D8C925}" type="presParOf" srcId="{D5BD0C70-6108-4CC3-BD22-80C5BFB5C9F9}" destId="{ED0BE133-38EF-43CF-A3D0-8F7E5D2DEFF8}" srcOrd="0" destOrd="0" presId="urn:microsoft.com/office/officeart/2005/8/layout/hierarchy1"/>
    <dgm:cxn modelId="{C1469710-5F1E-44D0-B4F0-504AEF962D84}" type="presParOf" srcId="{D5BD0C70-6108-4CC3-BD22-80C5BFB5C9F9}" destId="{E655F012-815B-4DFE-ACE3-638158265155}" srcOrd="1" destOrd="0" presId="urn:microsoft.com/office/officeart/2005/8/layout/hierarchy1"/>
    <dgm:cxn modelId="{CBEF031D-6997-4A89-93CB-02E5353549ED}" type="presParOf" srcId="{C3FD4748-0BCD-4F37-A612-C3A037D1E651}" destId="{230BC877-CF80-4C83-B94E-CA111A7C9CB0}" srcOrd="1" destOrd="0" presId="urn:microsoft.com/office/officeart/2005/8/layout/hierarchy1"/>
    <dgm:cxn modelId="{89C54E31-E13C-4333-ACFA-9CB92E6E132B}" type="presParOf" srcId="{230BC877-CF80-4C83-B94E-CA111A7C9CB0}" destId="{5D95839C-09C6-4203-8E9C-90FBA819208C}" srcOrd="0" destOrd="0" presId="urn:microsoft.com/office/officeart/2005/8/layout/hierarchy1"/>
    <dgm:cxn modelId="{BB9D477F-4768-4491-B1BB-8E2133924E48}" type="presParOf" srcId="{230BC877-CF80-4C83-B94E-CA111A7C9CB0}" destId="{20871214-F98C-4751-BABD-2664B67C4FB2}" srcOrd="1" destOrd="0" presId="urn:microsoft.com/office/officeart/2005/8/layout/hierarchy1"/>
    <dgm:cxn modelId="{0E399398-D9E8-4A93-8541-AA1045D6166A}" type="presParOf" srcId="{20871214-F98C-4751-BABD-2664B67C4FB2}" destId="{D47C975E-FF05-4EFF-ADFF-915620D7FD8B}" srcOrd="0" destOrd="0" presId="urn:microsoft.com/office/officeart/2005/8/layout/hierarchy1"/>
    <dgm:cxn modelId="{C3EA326A-1BCB-4CAD-B08A-3F87064B75DB}" type="presParOf" srcId="{D47C975E-FF05-4EFF-ADFF-915620D7FD8B}" destId="{82BD2749-7D0C-4173-AC81-D48B09BFC2BA}" srcOrd="0" destOrd="0" presId="urn:microsoft.com/office/officeart/2005/8/layout/hierarchy1"/>
    <dgm:cxn modelId="{4C3B3361-CB66-4137-8939-45BD59A60CBF}" type="presParOf" srcId="{D47C975E-FF05-4EFF-ADFF-915620D7FD8B}" destId="{F84D07F6-2CD6-4775-9BDF-936EC06A956F}" srcOrd="1" destOrd="0" presId="urn:microsoft.com/office/officeart/2005/8/layout/hierarchy1"/>
    <dgm:cxn modelId="{4A1EA33C-3201-4CBA-9F0A-6D70296243C1}" type="presParOf" srcId="{20871214-F98C-4751-BABD-2664B67C4FB2}" destId="{7F2E412B-1127-4FD6-B421-D19EE49C1D9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95839C-09C6-4203-8E9C-90FBA819208C}">
      <dsp:nvSpPr>
        <dsp:cNvPr id="0" name=""/>
        <dsp:cNvSpPr/>
      </dsp:nvSpPr>
      <dsp:spPr>
        <a:xfrm>
          <a:off x="6303064" y="2307921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C3E7E-F9C4-4D58-9A84-709D6651B231}">
      <dsp:nvSpPr>
        <dsp:cNvPr id="0" name=""/>
        <dsp:cNvSpPr/>
      </dsp:nvSpPr>
      <dsp:spPr>
        <a:xfrm>
          <a:off x="4444184" y="3214286"/>
          <a:ext cx="3765993" cy="72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306"/>
              </a:lnTo>
              <a:lnTo>
                <a:pt x="3765993" y="579306"/>
              </a:lnTo>
              <a:lnTo>
                <a:pt x="3765993" y="720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C7CC1-4230-43BA-8706-8D7E09498750}">
      <dsp:nvSpPr>
        <dsp:cNvPr id="0" name=""/>
        <dsp:cNvSpPr/>
      </dsp:nvSpPr>
      <dsp:spPr>
        <a:xfrm>
          <a:off x="4444184" y="3214286"/>
          <a:ext cx="1904599" cy="72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306"/>
              </a:lnTo>
              <a:lnTo>
                <a:pt x="1904599" y="579306"/>
              </a:lnTo>
              <a:lnTo>
                <a:pt x="1904599" y="720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51E9E-49C2-45B3-8F6C-FCA002B21C54}">
      <dsp:nvSpPr>
        <dsp:cNvPr id="0" name=""/>
        <dsp:cNvSpPr/>
      </dsp:nvSpPr>
      <dsp:spPr>
        <a:xfrm>
          <a:off x="4398464" y="3214286"/>
          <a:ext cx="91440" cy="720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306"/>
              </a:lnTo>
              <a:lnTo>
                <a:pt x="88926" y="579306"/>
              </a:lnTo>
              <a:lnTo>
                <a:pt x="88926" y="720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008DA-E577-4715-9040-477DEC968FD0}">
      <dsp:nvSpPr>
        <dsp:cNvPr id="0" name=""/>
        <dsp:cNvSpPr/>
      </dsp:nvSpPr>
      <dsp:spPr>
        <a:xfrm>
          <a:off x="2625997" y="3214286"/>
          <a:ext cx="1818187" cy="720391"/>
        </a:xfrm>
        <a:custGeom>
          <a:avLst/>
          <a:gdLst/>
          <a:ahLst/>
          <a:cxnLst/>
          <a:rect l="0" t="0" r="0" b="0"/>
          <a:pathLst>
            <a:path>
              <a:moveTo>
                <a:pt x="1818187" y="0"/>
              </a:moveTo>
              <a:lnTo>
                <a:pt x="1818187" y="579306"/>
              </a:lnTo>
              <a:lnTo>
                <a:pt x="0" y="579306"/>
              </a:lnTo>
              <a:lnTo>
                <a:pt x="0" y="720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816CE-0D13-493D-98B3-6C3FBF011AA4}">
      <dsp:nvSpPr>
        <dsp:cNvPr id="0" name=""/>
        <dsp:cNvSpPr/>
      </dsp:nvSpPr>
      <dsp:spPr>
        <a:xfrm>
          <a:off x="764604" y="3214286"/>
          <a:ext cx="3679580" cy="720391"/>
        </a:xfrm>
        <a:custGeom>
          <a:avLst/>
          <a:gdLst/>
          <a:ahLst/>
          <a:cxnLst/>
          <a:rect l="0" t="0" r="0" b="0"/>
          <a:pathLst>
            <a:path>
              <a:moveTo>
                <a:pt x="3679580" y="0"/>
              </a:moveTo>
              <a:lnTo>
                <a:pt x="3679580" y="579306"/>
              </a:lnTo>
              <a:lnTo>
                <a:pt x="0" y="579306"/>
              </a:lnTo>
              <a:lnTo>
                <a:pt x="0" y="720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0AE32-A549-4BD6-A7CE-C11976685BDE}">
      <dsp:nvSpPr>
        <dsp:cNvPr id="0" name=""/>
        <dsp:cNvSpPr/>
      </dsp:nvSpPr>
      <dsp:spPr>
        <a:xfrm>
          <a:off x="2580277" y="2307921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5BE36-2B5D-4AB4-BEAB-5C46B802732F}">
      <dsp:nvSpPr>
        <dsp:cNvPr id="0" name=""/>
        <dsp:cNvSpPr/>
      </dsp:nvSpPr>
      <dsp:spPr>
        <a:xfrm>
          <a:off x="1864518" y="1340842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470DD-5E33-47EE-AA90-EC439D7885CD}">
      <dsp:nvSpPr>
        <dsp:cNvPr id="0" name=""/>
        <dsp:cNvSpPr/>
      </dsp:nvSpPr>
      <dsp:spPr>
        <a:xfrm>
          <a:off x="2033736" y="150159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Теневой театр</a:t>
          </a:r>
          <a:endParaRPr lang="ru-RU" sz="1700" kern="1200" dirty="0"/>
        </a:p>
      </dsp:txBody>
      <dsp:txXfrm>
        <a:off x="2033736" y="1501599"/>
        <a:ext cx="1522958" cy="967078"/>
      </dsp:txXfrm>
    </dsp:sp>
    <dsp:sp modelId="{37FCA117-090C-4A57-974A-C10A77785E24}">
      <dsp:nvSpPr>
        <dsp:cNvPr id="0" name=""/>
        <dsp:cNvSpPr/>
      </dsp:nvSpPr>
      <dsp:spPr>
        <a:xfrm>
          <a:off x="1864518" y="275084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26065-CA79-4C2A-BEC1-072E8EB24A01}">
      <dsp:nvSpPr>
        <dsp:cNvPr id="0" name=""/>
        <dsp:cNvSpPr/>
      </dsp:nvSpPr>
      <dsp:spPr>
        <a:xfrm>
          <a:off x="2033736" y="291160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Театр матрёшки</a:t>
          </a:r>
          <a:endParaRPr lang="ru-RU" sz="1700" kern="1200" dirty="0"/>
        </a:p>
      </dsp:txBody>
      <dsp:txXfrm>
        <a:off x="2033736" y="2911604"/>
        <a:ext cx="1522958" cy="967078"/>
      </dsp:txXfrm>
    </dsp:sp>
    <dsp:sp modelId="{5F605164-66F9-4BBF-BBFE-59461434E2E5}">
      <dsp:nvSpPr>
        <dsp:cNvPr id="0" name=""/>
        <dsp:cNvSpPr/>
      </dsp:nvSpPr>
      <dsp:spPr>
        <a:xfrm>
          <a:off x="3682705" y="1063378"/>
          <a:ext cx="1522958" cy="215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DB010-4D93-4815-B107-1107B3978564}">
      <dsp:nvSpPr>
        <dsp:cNvPr id="0" name=""/>
        <dsp:cNvSpPr/>
      </dsp:nvSpPr>
      <dsp:spPr>
        <a:xfrm>
          <a:off x="3851923" y="1224135"/>
          <a:ext cx="1522958" cy="215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театр</a:t>
          </a:r>
          <a:endParaRPr lang="ru-RU" sz="1700" kern="1200" dirty="0"/>
        </a:p>
      </dsp:txBody>
      <dsp:txXfrm>
        <a:off x="3851923" y="1224135"/>
        <a:ext cx="1522958" cy="2150908"/>
      </dsp:txXfrm>
    </dsp:sp>
    <dsp:sp modelId="{D0E2947D-7331-4EC3-92B7-EB2C1FE4FF2D}">
      <dsp:nvSpPr>
        <dsp:cNvPr id="0" name=""/>
        <dsp:cNvSpPr/>
      </dsp:nvSpPr>
      <dsp:spPr>
        <a:xfrm>
          <a:off x="3125" y="393467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9D49A-63CD-48F3-B74C-B95BBCDD845F}">
      <dsp:nvSpPr>
        <dsp:cNvPr id="0" name=""/>
        <dsp:cNvSpPr/>
      </dsp:nvSpPr>
      <dsp:spPr>
        <a:xfrm>
          <a:off x="172342" y="409543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 </a:t>
          </a:r>
          <a:r>
            <a:rPr lang="ru-RU" sz="1700" kern="1200" dirty="0" err="1" smtClean="0"/>
            <a:t>фланелеграфе</a:t>
          </a:r>
          <a:endParaRPr lang="ru-RU" sz="1700" kern="1200" dirty="0"/>
        </a:p>
      </dsp:txBody>
      <dsp:txXfrm>
        <a:off x="172342" y="4095434"/>
        <a:ext cx="1522958" cy="967078"/>
      </dsp:txXfrm>
    </dsp:sp>
    <dsp:sp modelId="{8C4D7A22-E842-484B-A0F1-894AEA2D6431}">
      <dsp:nvSpPr>
        <dsp:cNvPr id="0" name=""/>
        <dsp:cNvSpPr/>
      </dsp:nvSpPr>
      <dsp:spPr>
        <a:xfrm>
          <a:off x="1864518" y="393467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3EE67-E172-4AC2-9C70-BE6F2242AA3F}">
      <dsp:nvSpPr>
        <dsp:cNvPr id="0" name=""/>
        <dsp:cNvSpPr/>
      </dsp:nvSpPr>
      <dsp:spPr>
        <a:xfrm>
          <a:off x="2033736" y="409543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Настольный театр игрушки</a:t>
          </a:r>
          <a:endParaRPr lang="ru-RU" sz="1700" kern="1200" dirty="0"/>
        </a:p>
      </dsp:txBody>
      <dsp:txXfrm>
        <a:off x="2033736" y="4095434"/>
        <a:ext cx="1522958" cy="967078"/>
      </dsp:txXfrm>
    </dsp:sp>
    <dsp:sp modelId="{389F21F5-E17C-49FC-982B-EC55CDD7782F}">
      <dsp:nvSpPr>
        <dsp:cNvPr id="0" name=""/>
        <dsp:cNvSpPr/>
      </dsp:nvSpPr>
      <dsp:spPr>
        <a:xfrm>
          <a:off x="3725912" y="3934678"/>
          <a:ext cx="1522958" cy="113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6D5D6-AA8E-4509-B695-EE65BD0FF3D9}">
      <dsp:nvSpPr>
        <dsp:cNvPr id="0" name=""/>
        <dsp:cNvSpPr/>
      </dsp:nvSpPr>
      <dsp:spPr>
        <a:xfrm>
          <a:off x="3895129" y="4095434"/>
          <a:ext cx="1522958" cy="1132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Театр петрушки</a:t>
          </a:r>
          <a:endParaRPr lang="ru-RU" sz="1700" kern="1200" dirty="0"/>
        </a:p>
      </dsp:txBody>
      <dsp:txXfrm>
        <a:off x="3895129" y="4095434"/>
        <a:ext cx="1522958" cy="1132226"/>
      </dsp:txXfrm>
    </dsp:sp>
    <dsp:sp modelId="{D62C2B6A-C080-4E9D-9425-A8DA4C06953B}">
      <dsp:nvSpPr>
        <dsp:cNvPr id="0" name=""/>
        <dsp:cNvSpPr/>
      </dsp:nvSpPr>
      <dsp:spPr>
        <a:xfrm>
          <a:off x="5587305" y="393467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0A86-64DE-4201-BA95-DFA6593C5A74}">
      <dsp:nvSpPr>
        <dsp:cNvPr id="0" name=""/>
        <dsp:cNvSpPr/>
      </dsp:nvSpPr>
      <dsp:spPr>
        <a:xfrm>
          <a:off x="5756523" y="409543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Пальчиковый театр</a:t>
          </a:r>
          <a:endParaRPr lang="ru-RU" sz="1700" kern="1200" dirty="0"/>
        </a:p>
      </dsp:txBody>
      <dsp:txXfrm>
        <a:off x="5756523" y="4095434"/>
        <a:ext cx="1522958" cy="967078"/>
      </dsp:txXfrm>
    </dsp:sp>
    <dsp:sp modelId="{EAE75C0D-B329-4D51-B8CE-099FF9112282}">
      <dsp:nvSpPr>
        <dsp:cNvPr id="0" name=""/>
        <dsp:cNvSpPr/>
      </dsp:nvSpPr>
      <dsp:spPr>
        <a:xfrm>
          <a:off x="7448698" y="393467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3C1BB-77CC-4566-A1AE-A4DE6F9576FC}">
      <dsp:nvSpPr>
        <dsp:cNvPr id="0" name=""/>
        <dsp:cNvSpPr/>
      </dsp:nvSpPr>
      <dsp:spPr>
        <a:xfrm>
          <a:off x="7617916" y="409543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Театр масок</a:t>
          </a:r>
          <a:endParaRPr lang="ru-RU" sz="1700" kern="1200" dirty="0"/>
        </a:p>
      </dsp:txBody>
      <dsp:txXfrm>
        <a:off x="7617916" y="4095434"/>
        <a:ext cx="1522958" cy="967078"/>
      </dsp:txXfrm>
    </dsp:sp>
    <dsp:sp modelId="{ED0BE133-38EF-43CF-A3D0-8F7E5D2DEFF8}">
      <dsp:nvSpPr>
        <dsp:cNvPr id="0" name=""/>
        <dsp:cNvSpPr/>
      </dsp:nvSpPr>
      <dsp:spPr>
        <a:xfrm>
          <a:off x="5587305" y="1340842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5F012-815B-4DFE-ACE3-638158265155}">
      <dsp:nvSpPr>
        <dsp:cNvPr id="0" name=""/>
        <dsp:cNvSpPr/>
      </dsp:nvSpPr>
      <dsp:spPr>
        <a:xfrm>
          <a:off x="5756523" y="150159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Плоскостной театр</a:t>
          </a:r>
          <a:endParaRPr lang="ru-RU" sz="1700" kern="1200" dirty="0"/>
        </a:p>
      </dsp:txBody>
      <dsp:txXfrm>
        <a:off x="5756523" y="1501599"/>
        <a:ext cx="1522958" cy="967078"/>
      </dsp:txXfrm>
    </dsp:sp>
    <dsp:sp modelId="{82BD2749-7D0C-4173-AC81-D48B09BFC2BA}">
      <dsp:nvSpPr>
        <dsp:cNvPr id="0" name=""/>
        <dsp:cNvSpPr/>
      </dsp:nvSpPr>
      <dsp:spPr>
        <a:xfrm>
          <a:off x="5587305" y="275084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D07F6-2CD6-4775-9BDF-936EC06A956F}">
      <dsp:nvSpPr>
        <dsp:cNvPr id="0" name=""/>
        <dsp:cNvSpPr/>
      </dsp:nvSpPr>
      <dsp:spPr>
        <a:xfrm>
          <a:off x="5756523" y="291160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Куклы </a:t>
          </a:r>
          <a:r>
            <a:rPr lang="ru-RU" sz="1700" kern="1200" dirty="0" err="1" smtClean="0"/>
            <a:t>би-ба-бо</a:t>
          </a:r>
          <a:endParaRPr lang="ru-RU" sz="1700" kern="1200" dirty="0"/>
        </a:p>
      </dsp:txBody>
      <dsp:txXfrm>
        <a:off x="5756523" y="2911604"/>
        <a:ext cx="1522958" cy="96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C6ACB-A5D0-4D03-A2C5-DD7014C6EF88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5A19-A418-4BB4-94C9-C86D78216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9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5A19-A418-4BB4-94C9-C86D78216C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5A19-A418-4BB4-94C9-C86D78216C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29684" cy="25717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Gabriola" panose="04040605051002020D02" pitchFamily="82" charset="0"/>
              </a:rPr>
              <a:t>Государственное бюджетное дошкольное образовательное учреждение детский сад №37 комбинированного вида Красносельского района </a:t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>Санкт-Петербурга</a:t>
            </a:r>
            <a:r>
              <a:rPr lang="ru-RU" sz="1800" b="1" dirty="0" smtClean="0">
                <a:latin typeface="Gabriola" panose="04040605051002020D02" pitchFamily="82" charset="0"/>
              </a:rPr>
              <a:t/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/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>Долгосрочный фронтальный проект</a:t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>
                <a:latin typeface="Gabriola" panose="04040605051002020D02" pitchFamily="82" charset="0"/>
              </a:rPr>
              <a:t>Совместная деятельность  детей и взрослых</a:t>
            </a:r>
            <a:br>
              <a:rPr lang="ru-RU" sz="2800" b="1" dirty="0" smtClean="0">
                <a:latin typeface="Gabriola" panose="04040605051002020D02" pitchFamily="82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endParaRPr lang="ru-RU" sz="2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786182" y="3643314"/>
            <a:ext cx="5143536" cy="30384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Образовательные технологии  - развивающие: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Подвижные игры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Физкультминутки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Театрализованные игры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Посещение театров</a:t>
            </a:r>
          </a:p>
          <a:p>
            <a:pPr algn="l"/>
            <a:endParaRPr lang="ru-RU" sz="18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Воспитатель первой квалификационной категории  </a:t>
            </a:r>
            <a:b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Крюкова Т.В.</a:t>
            </a:r>
            <a:endParaRPr lang="ru-RU" sz="16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5940" y="2285992"/>
            <a:ext cx="44553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«Сказочная тропинка»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3314" name="Picture 2" descr="http://s60.radikal.ru/i169/1103/08/647c770eaf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7"/>
            <a:ext cx="3456384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</a:t>
            </a:r>
            <a:r>
              <a:rPr lang="ru-RU" b="1" dirty="0">
                <a:latin typeface="Gabriola" panose="04040605051002020D02" pitchFamily="82" charset="0"/>
              </a:rPr>
              <a:t>п</a:t>
            </a:r>
            <a:r>
              <a:rPr lang="ru-RU" b="1" dirty="0" smtClean="0">
                <a:latin typeface="Gabriola" panose="04040605051002020D02" pitchFamily="82" charset="0"/>
              </a:rPr>
              <a:t>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3073" name="Picture 1" descr="D:\фото доу\tea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4875" y="1805781"/>
            <a:ext cx="3143250" cy="41148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>
                <a:latin typeface="Gabriola" panose="04040605051002020D02" pitchFamily="82" charset="0"/>
              </a:rPr>
              <a:t>3. Творческий :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Лепка </a:t>
            </a:r>
            <a:r>
              <a:rPr lang="ru-RU" sz="2400" dirty="0" smtClean="0">
                <a:latin typeface="Gabriola" panose="04040605051002020D02" pitchFamily="82" charset="0"/>
              </a:rPr>
              <a:t>«Колобок», «Воробушки и кот»</a:t>
            </a:r>
            <a:endParaRPr lang="ru-RU" sz="24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 Рисование </a:t>
            </a:r>
            <a:r>
              <a:rPr lang="ru-RU" sz="2400" dirty="0" smtClean="0">
                <a:latin typeface="Gabriola" panose="04040605051002020D02" pitchFamily="82" charset="0"/>
              </a:rPr>
              <a:t>«Украсим рукавичку - домик»</a:t>
            </a:r>
            <a:endParaRPr lang="ru-RU" sz="24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 Аппликация </a:t>
            </a:r>
            <a:r>
              <a:rPr lang="ru-RU" sz="2400" dirty="0" smtClean="0">
                <a:latin typeface="Gabriola" panose="04040605051002020D02" pitchFamily="82" charset="0"/>
              </a:rPr>
              <a:t>«Миски трёх медведей», «Домик».</a:t>
            </a:r>
            <a:endParaRPr lang="ru-RU" sz="24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Выставка творческих работ детей с родителями.</a:t>
            </a:r>
          </a:p>
          <a:p>
            <a:pPr marL="0" indent="0">
              <a:buNone/>
            </a:pPr>
            <a:r>
              <a:rPr lang="ru-RU" sz="2600" b="1" dirty="0">
                <a:latin typeface="Gabriola" panose="04040605051002020D02" pitchFamily="82" charset="0"/>
              </a:rPr>
              <a:t>4. Подведение итогов:</a:t>
            </a:r>
          </a:p>
          <a:p>
            <a:pPr marL="0" indent="0">
              <a:buNone/>
            </a:pPr>
            <a:r>
              <a:rPr lang="ru-RU" sz="2400" dirty="0">
                <a:latin typeface="Gabriola" panose="04040605051002020D02" pitchFamily="82" charset="0"/>
              </a:rPr>
              <a:t>Музыкальный досуг </a:t>
            </a:r>
            <a:r>
              <a:rPr lang="ru-RU" sz="2400" dirty="0" smtClean="0">
                <a:latin typeface="Gabriola" panose="04040605051002020D02" pitchFamily="82" charset="0"/>
              </a:rPr>
              <a:t>«Колобок» с </a:t>
            </a:r>
            <a:r>
              <a:rPr lang="ru-RU" sz="2400" dirty="0">
                <a:latin typeface="Gabriola" panose="04040605051002020D02" pitchFamily="82" charset="0"/>
              </a:rPr>
              <a:t>привлечением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09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</a:t>
            </a:r>
            <a:r>
              <a:rPr lang="ru-RU" b="1" dirty="0">
                <a:latin typeface="Gabriola" panose="04040605051002020D02" pitchFamily="82" charset="0"/>
              </a:rPr>
              <a:t>п</a:t>
            </a:r>
            <a:r>
              <a:rPr lang="ru-RU" b="1" dirty="0" smtClean="0">
                <a:latin typeface="Gabriola" panose="04040605051002020D02" pitchFamily="82" charset="0"/>
              </a:rPr>
              <a:t>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2049" name="Picture 1" descr="D:\фото доу\960371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038600" cy="302895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176464" cy="31969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latin typeface="Gabriola" panose="04040605051002020D02" pitchFamily="82" charset="0"/>
              </a:rPr>
              <a:t>Вывод: </a:t>
            </a:r>
          </a:p>
          <a:p>
            <a:pPr marL="0" indent="0" algn="just">
              <a:buNone/>
            </a:pPr>
            <a:endParaRPr lang="ru-RU" sz="4200" dirty="0">
              <a:latin typeface="Gabriola" panose="04040605051002020D02" pitchFamily="82" charset="0"/>
            </a:endParaRPr>
          </a:p>
          <a:p>
            <a:pPr>
              <a:buNone/>
            </a:pPr>
            <a:r>
              <a:rPr lang="ru-RU" sz="6400" b="1" i="1" dirty="0" smtClean="0"/>
              <a:t>        Опыт работы показал, что участие детей в данном проекте позволило детям преодолеть робость, неуверенность в себе, застенчивость, также благоприятно повлияло  на обогащение словаря детей, на развитие речевых способностей. Я обратила внимание на то, что у детей улучшается настроение, уверенность в себе, чувствуют они себя свободнее, раскованнее, общаются доверчивее. Приобретенные умения в театрализованных играх дети переносят в повседневную жизнь – это и песни, и танцы, и стихи.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79928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Список используемой литературы:</a:t>
            </a:r>
          </a:p>
          <a:p>
            <a:pPr lvl="0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589240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1.Мигунова Е.В. Театральная педагогика в детском саду, ТЦ Сфера, 2009 год.</a:t>
            </a:r>
          </a:p>
          <a:p>
            <a:r>
              <a:rPr lang="ru-RU" sz="1400" b="1" i="1" dirty="0" smtClean="0"/>
              <a:t>2. </a:t>
            </a:r>
            <a:r>
              <a:rPr lang="ru-RU" sz="1400" b="1" i="1" dirty="0" err="1" smtClean="0"/>
              <a:t>Щёткин</a:t>
            </a:r>
            <a:r>
              <a:rPr lang="ru-RU" sz="1400" b="1" i="1" dirty="0" smtClean="0"/>
              <a:t> А.В. Театральная деятельность в детском саду Мозаика – Синтез, 2008 год.</a:t>
            </a:r>
          </a:p>
          <a:p>
            <a:r>
              <a:rPr lang="ru-RU" sz="1400" b="1" i="1" dirty="0" smtClean="0"/>
              <a:t>3. </a:t>
            </a:r>
            <a:r>
              <a:rPr lang="ru-RU" sz="1400" b="1" i="1" dirty="0" err="1" smtClean="0"/>
              <a:t>Додокина</a:t>
            </a:r>
            <a:r>
              <a:rPr lang="ru-RU" sz="1400" b="1" i="1" dirty="0" smtClean="0"/>
              <a:t> Н.Д., Евдокимова Е.С. Семейный театр в детском саду, Мозаика – Синтез, 2008 год</a:t>
            </a:r>
            <a:endParaRPr lang="ru-RU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316286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Этапы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latin typeface="Gabriola" panose="04040605051002020D02" pitchFamily="82" charset="0"/>
              </a:rPr>
              <a:t>Ожидаемый </a:t>
            </a:r>
            <a:r>
              <a:rPr lang="ru-RU" sz="3600" b="1" i="1" dirty="0" smtClean="0">
                <a:latin typeface="Gabriola" panose="04040605051002020D02" pitchFamily="82" charset="0"/>
              </a:rPr>
              <a:t>результат - </a:t>
            </a:r>
            <a:endParaRPr lang="ru-RU" sz="3600" b="1" i="1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sz="2400" b="1" i="1" dirty="0" smtClean="0"/>
              <a:t>Нужно стремиться создать такую атмосферу, среду для детей, чтобы они всегда с огромным желанием играли и постигали удивительный, волшебный мир. Мир, название </a:t>
            </a:r>
            <a:r>
              <a:rPr lang="ru-RU" sz="2400" b="1" i="1" smtClean="0"/>
              <a:t>которому </a:t>
            </a:r>
            <a:r>
              <a:rPr lang="ru-RU" sz="2400" b="1" i="1" smtClean="0"/>
              <a:t> –    </a:t>
            </a:r>
            <a:r>
              <a:rPr lang="ru-RU" sz="2400" b="1" i="1" dirty="0" smtClean="0"/>
              <a:t>театр! </a:t>
            </a:r>
            <a:endParaRPr lang="ru-RU" sz="2400" b="1" i="1" dirty="0" smtClean="0">
              <a:latin typeface="Gabriola" panose="04040605051002020D02" pitchFamily="82" charset="0"/>
            </a:endParaRPr>
          </a:p>
        </p:txBody>
      </p:sp>
      <p:pic>
        <p:nvPicPr>
          <p:cNvPr id="1025" name="Picture 1" descr="D:\Новая папка 3\фото\20131223\P100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888432" cy="2736304"/>
          </a:xfrm>
          <a:prstGeom prst="rect">
            <a:avLst/>
          </a:prstGeom>
          <a:noFill/>
        </p:spPr>
      </p:pic>
      <p:pic>
        <p:nvPicPr>
          <p:cNvPr id="1026" name="Picture 2" descr="D:\Новая папка 3\фото\20131223\P100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81642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Актуальность </a:t>
            </a:r>
            <a:r>
              <a:rPr lang="ru-RU" b="1" dirty="0" smtClean="0">
                <a:latin typeface="Gabriola" panose="04040605051002020D02" pitchFamily="82" charset="0"/>
              </a:rPr>
              <a:t>темы: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00232" y="1500174"/>
            <a:ext cx="6878568" cy="4943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i="1" dirty="0" smtClean="0"/>
              <a:t>         Опыт актуален для работы с    дошкольниками в современном детском саду, так как позволяет развивать чувства, глубокие переживания и открытия ребёнка, приобщает его к духовным ценностям. Развивает память, мышление, воображение, внимание; позволяет обогащать и активизировать словарь детей, что является важным средством для подготовки детей к обучению в школе. </a:t>
            </a:r>
            <a:endParaRPr lang="ru-RU" sz="2800" b="1" i="1" dirty="0"/>
          </a:p>
        </p:txBody>
      </p:sp>
      <p:pic>
        <p:nvPicPr>
          <p:cNvPr id="12292" name="Picture 4" descr="http://rumama.ru/wp-content/uploads/2011/08/700007820-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1584176" cy="446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Проблема: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16832"/>
            <a:ext cx="4286850" cy="4608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 smtClean="0"/>
              <a:t>Каждый год в детский сад приходят разные дети: смышленые и не очень, контактные и замкнутые. Но всех их объединяет одно – они удивляются и восхищаются всё меньше и меньше, интересы их однообразны: машинки, куклы </a:t>
            </a:r>
            <a:r>
              <a:rPr lang="ru-RU" sz="1600" b="1" i="1" dirty="0" err="1" smtClean="0"/>
              <a:t>Барби</a:t>
            </a:r>
            <a:r>
              <a:rPr lang="ru-RU" sz="1600" b="1" i="1" dirty="0" smtClean="0"/>
              <a:t>, у некоторых игровые приставки. Все дальше на задний план уходит интерес к художественной литературе, к поэтическому русскому слову. Как же разбудить их души?</a:t>
            </a:r>
          </a:p>
          <a:p>
            <a:pPr algn="ctr"/>
            <a:r>
              <a:rPr lang="ru-RU" sz="1600" b="1" i="1" dirty="0" smtClean="0"/>
              <a:t>Размышляя над этим, я пришла к выводу, что помочь может театрализованная деятельность. Дошкольники с удовольствием включаются в театрализацию, воплощают образы, превращаются в артистов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1266" name="Picture 2" descr="http://darunok.pp.ua/images/thumbs/800x0_90_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5283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Участники </a:t>
            </a:r>
            <a:r>
              <a:rPr lang="ru-RU" b="1" dirty="0" smtClean="0">
                <a:latin typeface="Gabriola" panose="04040605051002020D02" pitchFamily="82" charset="0"/>
              </a:rPr>
              <a:t>проекта: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Дети младшего дошкольного возраста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Педагоги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Родители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Сроки проекта 2013—2014 учебный год</a:t>
            </a:r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41" name="Picture 1" descr="D:\фото доу\7hPH78qaH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5328592" cy="323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Цель: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3600400" cy="39604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i="1" dirty="0" smtClean="0"/>
              <a:t>Организовать реализацию данных задач, через все виды детской деятельности, направленных на формирование в детях творческого начала и личности ребенка.</a:t>
            </a:r>
            <a:endParaRPr lang="ru-RU" b="1" i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9218" name="Picture 2" descr="http://2.bp.blogspot.com/-o7kbyuYCfqk/USSX2eT-5kI/AAAAAAAADgk/AKZeO6UJyM0/s600/Sobaka_kurica_kot_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176464" cy="411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Задачи: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600" b="1" i="1" dirty="0" smtClean="0"/>
              <a:t>Создать условия для развития творческой активности детей в театрализованной деятельности</a:t>
            </a:r>
            <a:endParaRPr lang="ru-RU" sz="1600" b="1" i="1" dirty="0" smtClean="0">
              <a:latin typeface="Gabriola" panose="04040605051002020D02" pitchFamily="82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Gabriola" panose="04040605051002020D02" pitchFamily="82" charset="0"/>
              </a:rPr>
              <a:t> </a:t>
            </a:r>
            <a:r>
              <a:rPr lang="ru-RU" sz="1600" b="1" i="1" dirty="0" smtClean="0"/>
              <a:t>Приобщать детей к театральной культуре</a:t>
            </a:r>
            <a:endParaRPr lang="ru-RU" sz="1600" b="1" i="1" dirty="0" smtClean="0">
              <a:latin typeface="Gabriola" panose="04040605051002020D02" pitchFamily="82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600" b="1" i="1" dirty="0" smtClean="0"/>
              <a:t>Обеспечить условия для взаимосвязи театрализованной с другими видами деятельности в едином педагогическом процессе</a:t>
            </a:r>
            <a:endParaRPr lang="ru-RU" sz="1600" b="1" i="1" dirty="0" smtClean="0">
              <a:latin typeface="Gabriola" panose="04040605051002020D02" pitchFamily="82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600" b="1" i="1" dirty="0" smtClean="0"/>
              <a:t>Создать условия для совместной театрализованной деятельности детей и взрослых</a:t>
            </a:r>
            <a:r>
              <a:rPr lang="ru-RU" sz="1600" b="1" i="1" dirty="0" smtClean="0">
                <a:latin typeface="Gabriola" panose="04040605051002020D02" pitchFamily="82" charset="0"/>
              </a:rPr>
              <a:t>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600" b="1" i="1" dirty="0" smtClean="0"/>
              <a:t>Способствовать самореализации каждого ребенка и созданию благоприятного микроклимата, уважения к личности маленького человека.</a:t>
            </a:r>
            <a:r>
              <a:rPr lang="ru-RU" sz="2000" dirty="0" smtClean="0">
                <a:latin typeface="Gabriola" panose="04040605051002020D02" pitchFamily="82" charset="0"/>
              </a:rPr>
              <a:t/>
            </a:r>
            <a:br>
              <a:rPr lang="ru-RU" sz="2000" dirty="0" smtClean="0">
                <a:latin typeface="Gabriola" panose="04040605051002020D02" pitchFamily="82" charset="0"/>
              </a:rPr>
            </a:br>
            <a:r>
              <a:rPr lang="ru-RU" sz="2000" dirty="0" smtClean="0">
                <a:latin typeface="Gabriola" panose="04040605051002020D02" pitchFamily="82" charset="0"/>
              </a:rPr>
              <a:t/>
            </a:r>
            <a:br>
              <a:rPr lang="ru-RU" sz="2000" dirty="0" smtClean="0">
                <a:latin typeface="Gabriola" panose="04040605051002020D02" pitchFamily="82" charset="0"/>
              </a:rPr>
            </a:b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C:\Users\садик\Desktop\Documents\картинки\2493c93ea6d465a3686a3ecc53761162.jp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14818"/>
            <a:ext cx="4608512" cy="252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Методы </a:t>
            </a:r>
            <a:r>
              <a:rPr lang="ru-RU" b="1" dirty="0" smtClean="0">
                <a:latin typeface="Gabriola" panose="04040605051002020D02" pitchFamily="82" charset="0"/>
              </a:rPr>
              <a:t>технологии: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Мониторинг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Цель:  Определить, какие дети </a:t>
            </a:r>
            <a:r>
              <a:rPr lang="ru-RU" sz="1600" dirty="0" smtClean="0"/>
              <a:t>смышленые и не очень, контактные и замкнутые.</a:t>
            </a:r>
            <a:endParaRPr lang="ru-RU" sz="1600" dirty="0"/>
          </a:p>
          <a:p>
            <a:pPr marL="0" indent="0" algn="ctr">
              <a:buNone/>
            </a:pPr>
            <a:endParaRPr lang="ru-RU" sz="2800" b="1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40768"/>
          <a:ext cx="9144000" cy="656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Методы </a:t>
            </a:r>
            <a:r>
              <a:rPr lang="ru-RU" b="1" dirty="0" smtClean="0">
                <a:latin typeface="Gabriola" panose="04040605051002020D02" pitchFamily="82" charset="0"/>
              </a:rPr>
              <a:t>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 Физкультминутки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Пальчиковые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Этюды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Театрализованные игры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  <p:pic>
        <p:nvPicPr>
          <p:cNvPr id="5121" name="Picture 1" descr="D:\Новая папка 3\фото\20131223\P1000029.JPG"/>
          <p:cNvPicPr>
            <a:picLocks noChangeAspect="1" noChangeArrowheads="1"/>
          </p:cNvPicPr>
          <p:nvPr/>
        </p:nvPicPr>
        <p:blipFill>
          <a:blip r:embed="rId2" cstate="print"/>
          <a:srcRect r="5882" b="9621"/>
          <a:stretch>
            <a:fillRect/>
          </a:stretch>
        </p:blipFill>
        <p:spPr bwMode="auto">
          <a:xfrm>
            <a:off x="4286248" y="3143248"/>
            <a:ext cx="457203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06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Этапы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abriola" panose="04040605051002020D02" pitchFamily="82" charset="0"/>
              </a:rPr>
              <a:t>1.Подготовительный:</a:t>
            </a:r>
            <a:endParaRPr lang="ru-RU" sz="2400" b="1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Подбор литературы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Рассматривание иллюстраций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Посещение театра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Оформление информационного стенда для родителей</a:t>
            </a:r>
            <a:endParaRPr lang="ru-RU" sz="20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Gabriola" panose="04040605051002020D02" pitchFamily="82" charset="0"/>
              </a:rPr>
              <a:t>2. Основной практический: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Чтение детской художественной литературы:  Русские народные сказки «Колобок», «Теремок», «Волк и козлята», «Кот, петух и лиса», «Рукавичка» и т.д.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Игра: «Лиса и зайцы», «Цыплята и наседка», «Лягушки и цапля», «Отгадай кто я», «Отгадай настроение».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</a:rPr>
              <a:t>Целевая прогулка:  Поход в театр, цирк.</a:t>
            </a:r>
            <a:endParaRPr lang="ru-RU" sz="1600" dirty="0" smtClean="0">
              <a:latin typeface="Gabriola" panose="04040605051002020D02" pitchFamily="82" charset="0"/>
            </a:endParaRPr>
          </a:p>
        </p:txBody>
      </p:sp>
      <p:pic>
        <p:nvPicPr>
          <p:cNvPr id="4097" name="Picture 1" descr="D:\фото доу\Театральные игрушки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80831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606</Words>
  <Application>Microsoft Office PowerPoint</Application>
  <PresentationFormat>Экран (4:3)</PresentationFormat>
  <Paragraphs>96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бюджетное дошкольное образовательное учреждение детский сад №37 комбинированного вида Красносельского района  Санкт-Петербурга  Долгосрочный фронтальный проект  Совместная деятельность  детей и взрослых  «</vt:lpstr>
      <vt:lpstr>Актуальность темы:</vt:lpstr>
      <vt:lpstr>Проблема:</vt:lpstr>
      <vt:lpstr>Участники проекта:</vt:lpstr>
      <vt:lpstr>Цель:</vt:lpstr>
      <vt:lpstr>Задачи:</vt:lpstr>
      <vt:lpstr>Методы технологии:</vt:lpstr>
      <vt:lpstr>Методы :</vt:lpstr>
      <vt:lpstr>Этапы реализации:</vt:lpstr>
      <vt:lpstr>Этапы реализации:</vt:lpstr>
      <vt:lpstr>Этапы реализации:</vt:lpstr>
      <vt:lpstr>Этапы реализации: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№37комбинированного вида Красносельского района Санкт-Петербург  Совместная деятельность  детей и в</dc:title>
  <dc:creator>садик</dc:creator>
  <cp:lastModifiedBy>Учитель</cp:lastModifiedBy>
  <cp:revision>126</cp:revision>
  <dcterms:created xsi:type="dcterms:W3CDTF">2013-03-26T10:12:12Z</dcterms:created>
  <dcterms:modified xsi:type="dcterms:W3CDTF">2014-01-22T08:33:35Z</dcterms:modified>
</cp:coreProperties>
</file>