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sz="4800" dirty="0" smtClean="0"/>
              <a:t>Поздравляем </a:t>
            </a:r>
            <a:br>
              <a:rPr lang="ru-RU" sz="4800" dirty="0" smtClean="0"/>
            </a:br>
            <a:r>
              <a:rPr lang="ru-RU" sz="4800" dirty="0" smtClean="0"/>
              <a:t>с началом учебного года!</a:t>
            </a:r>
            <a:endParaRPr lang="ru-RU" sz="4800" dirty="0"/>
          </a:p>
        </p:txBody>
      </p:sp>
      <p:pic>
        <p:nvPicPr>
          <p:cNvPr id="13314" name="Picture 2" descr="http://im5-tub-ru.yandex.net/i?id=251223921-5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653136"/>
            <a:ext cx="6444208" cy="22048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516216" y="400506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Воспитатель гр.№12:</a:t>
            </a:r>
          </a:p>
          <a:p>
            <a:r>
              <a:rPr lang="ru-RU" dirty="0" smtClean="0"/>
              <a:t>               </a:t>
            </a:r>
            <a:r>
              <a:rPr lang="ru-RU" dirty="0" err="1" smtClean="0"/>
              <a:t>Дюгай</a:t>
            </a:r>
            <a:r>
              <a:rPr lang="ru-RU" dirty="0" smtClean="0"/>
              <a:t> И.Р.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0"/>
            <a:ext cx="7516688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u="sng" dirty="0" smtClean="0"/>
              <a:t> Развитие </a:t>
            </a:r>
            <a:r>
              <a:rPr lang="ru-RU" b="1" u="sng" dirty="0" smtClean="0"/>
              <a:t>Речи</a:t>
            </a:r>
            <a:r>
              <a:rPr lang="ru-RU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Ребенок должен уметь не только зрительно воспринимать образы, но и описывать увиденное.</a:t>
            </a:r>
            <a:br>
              <a:rPr lang="ru-RU" dirty="0" smtClean="0"/>
            </a:br>
            <a:r>
              <a:rPr lang="ru-RU" dirty="0" smtClean="0"/>
              <a:t>2. </a:t>
            </a:r>
            <a:r>
              <a:rPr lang="ru-RU" dirty="0" smtClean="0"/>
              <a:t>Ребенок должен </a:t>
            </a:r>
            <a:r>
              <a:rPr lang="ru-RU" dirty="0" smtClean="0"/>
              <a:t>легко </a:t>
            </a:r>
            <a:r>
              <a:rPr lang="ru-RU" dirty="0" smtClean="0"/>
              <a:t>формировать </a:t>
            </a:r>
            <a:r>
              <a:rPr lang="ru-RU" dirty="0" smtClean="0"/>
              <a:t>простые предложения, постепенно </a:t>
            </a:r>
            <a:r>
              <a:rPr lang="ru-RU" dirty="0" smtClean="0"/>
              <a:t>переходить </a:t>
            </a:r>
            <a:r>
              <a:rPr lang="ru-RU" dirty="0" smtClean="0"/>
              <a:t>к сложным (из 5-6 слов).</a:t>
            </a:r>
            <a:br>
              <a:rPr lang="ru-RU" dirty="0" smtClean="0"/>
            </a:br>
            <a:r>
              <a:rPr lang="ru-RU" dirty="0" smtClean="0"/>
              <a:t>3. Ребенок должен уметь разделять предметы по группам: мебель, посуда, одежды и т.д.</a:t>
            </a:r>
            <a:br>
              <a:rPr lang="ru-RU" dirty="0" smtClean="0"/>
            </a:br>
            <a:r>
              <a:rPr lang="ru-RU" dirty="0" smtClean="0"/>
              <a:t>4. Ребенок должен уметь называть по одному признаку каждого предмета.</a:t>
            </a:r>
            <a:br>
              <a:rPr lang="ru-RU" dirty="0" smtClean="0"/>
            </a:br>
            <a:r>
              <a:rPr lang="ru-RU" dirty="0" smtClean="0"/>
              <a:t>5. Ребенок должен знать названия основных действий людей и животных  (лежит, сидит, бежит и т.д.)</a:t>
            </a:r>
            <a:br>
              <a:rPr lang="ru-RU" dirty="0" smtClean="0"/>
            </a:br>
            <a:r>
              <a:rPr lang="ru-RU" dirty="0" smtClean="0"/>
              <a:t>6. Ребенок должен уметь повторять за взрослым стишки и песенки.</a:t>
            </a:r>
            <a:br>
              <a:rPr lang="ru-RU" dirty="0" smtClean="0"/>
            </a:br>
            <a:r>
              <a:rPr lang="ru-RU" dirty="0" smtClean="0"/>
              <a:t>7. Ребенок должен знать свое имя и фамилию.</a:t>
            </a:r>
            <a:br>
              <a:rPr lang="ru-RU" dirty="0" smtClean="0"/>
            </a:br>
            <a:r>
              <a:rPr lang="ru-RU" dirty="0" smtClean="0"/>
              <a:t>8. Ребенок должен уметь управлять силой голоса, говорить громко – тихо.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028384" cy="6858000"/>
          </a:xfrm>
        </p:spPr>
        <p:txBody>
          <a:bodyPr numCol="1">
            <a:normAutofit fontScale="92500" lnSpcReduction="20000"/>
          </a:bodyPr>
          <a:lstStyle/>
          <a:p>
            <a:pPr>
              <a:buNone/>
            </a:pPr>
            <a:r>
              <a:rPr lang="ru-RU" b="1" u="sng" dirty="0" smtClean="0"/>
              <a:t>Окружающий мир:</a:t>
            </a:r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Ребенок должен знать названия и уметь показывать  домашних (корова, коза, лошадь, кошка, собака и т.д.) и диких животных (волк, заяц, лиса и т.д</a:t>
            </a:r>
            <a:r>
              <a:rPr lang="ru-RU" dirty="0" smtClean="0"/>
              <a:t>.) и их детенышей.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2. Ребенок должен знать названия 3-4 птиц (воробей, ласточка, ворона), 3-4 рыб (кит, сом, акула) и 3-4 насекомых (кузнечик, бабочка, пчела).</a:t>
            </a:r>
            <a:br>
              <a:rPr lang="ru-RU" dirty="0" smtClean="0"/>
            </a:br>
            <a:r>
              <a:rPr lang="ru-RU" dirty="0" smtClean="0"/>
              <a:t>3. Ребенок должен знать названия основных растений: 3-4 деревьев (береза, дуб, яблоня) и 3-4 цветов (ромашка, тюльпан, роза).</a:t>
            </a:r>
            <a:br>
              <a:rPr lang="ru-RU" dirty="0" smtClean="0"/>
            </a:br>
            <a:r>
              <a:rPr lang="ru-RU" dirty="0" smtClean="0"/>
              <a:t>4. Ребенок должен знать, что такое овощи, фрукты, </a:t>
            </a:r>
            <a:r>
              <a:rPr lang="ru-RU" dirty="0" err="1" smtClean="0"/>
              <a:t>ягоды,грибы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5. Ребенок должен иметь представление о материалах, из которых изготовлены окружающие предметы.</a:t>
            </a:r>
            <a:br>
              <a:rPr lang="ru-RU" dirty="0" smtClean="0"/>
            </a:br>
            <a:r>
              <a:rPr lang="ru-RU" dirty="0" smtClean="0"/>
              <a:t>6. Ребенок должен знать части суток - утро, день, </a:t>
            </a:r>
            <a:r>
              <a:rPr lang="ru-RU" dirty="0" err="1" smtClean="0"/>
              <a:t>вечер,ночь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7. Ребенок должен уметь называть явления природы - дождь, снег, ветер.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Навыки обихода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1.Ребенок должен уметь самостоятельно одевать вещи (без застежек).</a:t>
            </a:r>
            <a:br>
              <a:rPr lang="ru-RU" dirty="0" smtClean="0"/>
            </a:br>
            <a:r>
              <a:rPr lang="ru-RU" dirty="0" smtClean="0"/>
              <a:t>2. Ребенок должен уметь разрезать ножницами бумагу.</a:t>
            </a:r>
            <a:br>
              <a:rPr lang="ru-RU" dirty="0" smtClean="0"/>
            </a:br>
            <a:r>
              <a:rPr lang="ru-RU" dirty="0" smtClean="0"/>
              <a:t>3. Ребенок должен уметь пользоваться карандашами, фломастерами, ручками и т.д. Уметь рисовать кружочки, точки, линии.</a:t>
            </a:r>
            <a:br>
              <a:rPr lang="ru-RU" dirty="0" smtClean="0"/>
            </a:br>
            <a:r>
              <a:rPr lang="ru-RU" dirty="0" smtClean="0"/>
              <a:t>4. Ребенок должен уметь обводить и раскрашивать картинки.</a:t>
            </a:r>
            <a:br>
              <a:rPr lang="ru-RU" dirty="0" smtClean="0"/>
            </a:br>
            <a:r>
              <a:rPr lang="ru-RU" dirty="0" smtClean="0"/>
              <a:t>5. Ребенок должен знать основные правила гигиены.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rpp.nashaucheba.ru/pars_docs/refs/32/31905/img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998" y="0"/>
            <a:ext cx="819039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9712" y="1196752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Спасибо  за внимание!</a:t>
            </a:r>
            <a:endParaRPr lang="ru-RU" sz="5400" dirty="0"/>
          </a:p>
        </p:txBody>
      </p:sp>
      <p:pic>
        <p:nvPicPr>
          <p:cNvPr id="1028" name="Picture 4" descr="http://www.maminpapin.ru/images/stories/vypusknoi_vecher_dlya_detskih_sad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996952"/>
            <a:ext cx="5286375" cy="3533776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8640"/>
            <a:ext cx="7239000" cy="5998448"/>
          </a:xfrm>
        </p:spPr>
        <p:txBody>
          <a:bodyPr/>
          <a:lstStyle/>
          <a:p>
            <a:pPr algn="ctr">
              <a:buNone/>
            </a:pPr>
            <a:r>
              <a:rPr lang="ru-RU" sz="6000" b="1" dirty="0" smtClean="0"/>
              <a:t>Тема: «Организация учебно-воспитательной деятельности</a:t>
            </a:r>
            <a:endParaRPr lang="ru-RU" sz="6000" dirty="0" smtClean="0"/>
          </a:p>
          <a:p>
            <a:pPr algn="ctr">
              <a:buNone/>
            </a:pPr>
            <a:r>
              <a:rPr lang="ru-RU" sz="6000" b="1" dirty="0" smtClean="0"/>
              <a:t>в детском саду»</a:t>
            </a:r>
            <a:endParaRPr lang="ru-RU" sz="60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i="1" dirty="0" smtClean="0"/>
              <a:t>РЕЖИМ</a:t>
            </a:r>
            <a:endParaRPr lang="ru-RU" dirty="0" smtClean="0"/>
          </a:p>
          <a:p>
            <a:r>
              <a:rPr lang="ru-RU" dirty="0" smtClean="0"/>
              <a:t>1.</a:t>
            </a:r>
            <a:r>
              <a:rPr lang="ru-RU" i="1" dirty="0" smtClean="0"/>
              <a:t> Режим - это правильное распределение во времени и правильная последовательность в удовлетворении основных физиологических потребностей организма ребенка: сна, приема пищи, бодрствования. </a:t>
            </a:r>
            <a:endParaRPr lang="ru-RU" dirty="0" smtClean="0"/>
          </a:p>
          <a:p>
            <a:r>
              <a:rPr lang="ru-RU" i="1" dirty="0" smtClean="0"/>
              <a:t>2. Правильный режим обеспечивает уравновешенное, бодрое состояние ребенка, предохраняет нервную систему от переутомления, создает благоприятные условия для физического развития малыша.</a:t>
            </a:r>
            <a:endParaRPr lang="ru-RU" dirty="0" smtClean="0"/>
          </a:p>
          <a:p>
            <a:r>
              <a:rPr lang="ru-RU" i="1" dirty="0" smtClean="0"/>
              <a:t>3. При несоблюдении этого важнейшего условия можно наблюдать отклонения в поведении малыша, капризы, повышение и понижение возбудимости, плохой сон, отсутствие аппетита и т. д. </a:t>
            </a:r>
            <a:endParaRPr lang="ru-RU" dirty="0" smtClean="0"/>
          </a:p>
          <a:p>
            <a:r>
              <a:rPr lang="ru-RU" i="1" dirty="0" smtClean="0"/>
              <a:t>4. Основным принципом правильного режима дня является его соответствие возрастным психофизиологическим особенностям детей.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72008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i="1" dirty="0" smtClean="0"/>
              <a:t>Примерный режим дня дошкольника.</a:t>
            </a:r>
            <a:endParaRPr lang="ru-RU" dirty="0" smtClean="0"/>
          </a:p>
          <a:p>
            <a:r>
              <a:rPr lang="ru-RU" b="1" i="1" dirty="0" smtClean="0"/>
              <a:t>Дома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Подъем, утренний туалет                     		   6.30 - 7.30 </a:t>
            </a:r>
          </a:p>
          <a:p>
            <a:r>
              <a:rPr lang="ru-RU" b="1" i="1" dirty="0" smtClean="0"/>
              <a:t>В дошкольном учреждении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Прием, осмотр, игры, ежедневная утренняя гимнастика                                						   7.00 - 8.20</a:t>
            </a:r>
          </a:p>
          <a:p>
            <a:r>
              <a:rPr lang="ru-RU" dirty="0" smtClean="0"/>
              <a:t>Подготовка к завтраку, завтрак                               8.20 - 9.00</a:t>
            </a:r>
          </a:p>
          <a:p>
            <a:r>
              <a:rPr lang="ru-RU" dirty="0" smtClean="0"/>
              <a:t>Организованная образовательная деятельность     9.00 - 10.00</a:t>
            </a:r>
          </a:p>
          <a:p>
            <a:r>
              <a:rPr lang="ru-RU" dirty="0" smtClean="0"/>
              <a:t>Подготовка к прогулке, прогулка (игры, наблюдения, труд)   						10.00 - 12.00</a:t>
            </a:r>
          </a:p>
          <a:p>
            <a:r>
              <a:rPr lang="ru-RU" dirty="0" smtClean="0"/>
              <a:t>Возвращение с прогулки, игры                                                                       12.00 - 12.20</a:t>
            </a:r>
          </a:p>
          <a:p>
            <a:r>
              <a:rPr lang="ru-RU" dirty="0" smtClean="0"/>
              <a:t>Подготовка к обеду, обед                                      12.20 - 12.50 </a:t>
            </a:r>
          </a:p>
          <a:p>
            <a:r>
              <a:rPr lang="ru-RU" dirty="0" smtClean="0"/>
              <a:t>Подготовка ко сну, дневной сон                             12.50 - 15.00</a:t>
            </a:r>
          </a:p>
          <a:p>
            <a:r>
              <a:rPr lang="ru-RU" dirty="0" smtClean="0"/>
              <a:t>Постепенный подъем, воздушные, водные процедуры                                                              15.00 - 15.25</a:t>
            </a:r>
          </a:p>
          <a:p>
            <a:r>
              <a:rPr lang="ru-RU" dirty="0" smtClean="0"/>
              <a:t>Подготовка к полднику, полдник                            15.25 - 15.50</a:t>
            </a:r>
          </a:p>
          <a:p>
            <a:r>
              <a:rPr lang="ru-RU" dirty="0" smtClean="0"/>
              <a:t>Игры, самостоятельная деятельность детей          15.50 - 16.20</a:t>
            </a:r>
          </a:p>
          <a:p>
            <a:r>
              <a:rPr lang="ru-RU" dirty="0" smtClean="0"/>
              <a:t>Чтение художественной литературы                      16.20 - 16.35</a:t>
            </a:r>
          </a:p>
          <a:p>
            <a:r>
              <a:rPr lang="ru-RU" dirty="0" smtClean="0"/>
              <a:t>Подготовка к прогулке, прогулка                                                                 16.35 - 18.00</a:t>
            </a:r>
          </a:p>
          <a:p>
            <a:r>
              <a:rPr lang="ru-RU" dirty="0" smtClean="0"/>
              <a:t>Возвращение с прогулки                                         18.00 - 18.15</a:t>
            </a:r>
          </a:p>
          <a:p>
            <a:r>
              <a:rPr lang="ru-RU" dirty="0" smtClean="0"/>
              <a:t>Игры, уход детей домой                                        18.15 - 19.00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696200" cy="6455736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/>
              <a:t>Организованная образовательная деятельность.</a:t>
            </a:r>
          </a:p>
          <a:p>
            <a:pPr algn="ctr">
              <a:buNone/>
            </a:pPr>
            <a:endParaRPr lang="ru-RU" b="1" u="sng" dirty="0" smtClean="0"/>
          </a:p>
          <a:p>
            <a:pPr algn="just">
              <a:buNone/>
            </a:pPr>
            <a:r>
              <a:rPr lang="ru-RU" dirty="0" smtClean="0"/>
              <a:t> Основная общеобразовательная программа дошкольного образования муниципального автономного дошкольного образовательного учреждения Детского сада комбинированного вида № 56 «Ромашка» разработана на основании ФГТ и примерной основной общеобразовательной программы дошкольного образования «От рождения до школы» под ред. Н.Е. </a:t>
            </a:r>
            <a:r>
              <a:rPr lang="ru-RU" dirty="0" err="1" smtClean="0"/>
              <a:t>Вераксы</a:t>
            </a:r>
            <a:r>
              <a:rPr lang="ru-RU" dirty="0" smtClean="0"/>
              <a:t>,  Т.С.Комаровой, М.А. Васильевой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/>
              <a:t> </a:t>
            </a:r>
            <a:r>
              <a:rPr lang="ru-RU" sz="2800" b="1" i="1" u="sng" dirty="0" smtClean="0"/>
              <a:t>Дополнительные образовательные </a:t>
            </a:r>
          </a:p>
          <a:p>
            <a:pPr algn="ctr">
              <a:buNone/>
            </a:pPr>
            <a:r>
              <a:rPr lang="ru-RU" sz="2800" b="1" i="1" u="sng" dirty="0" smtClean="0"/>
              <a:t>услуги: </a:t>
            </a:r>
            <a:endParaRPr lang="ru-RU" sz="2800" u="sng" dirty="0" smtClean="0"/>
          </a:p>
          <a:p>
            <a:r>
              <a:rPr lang="ru-RU" dirty="0" smtClean="0"/>
              <a:t> </a:t>
            </a:r>
            <a:r>
              <a:rPr lang="ru-RU" i="1" dirty="0" smtClean="0"/>
              <a:t>Экологическое воспитание;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i="1" dirty="0" smtClean="0"/>
              <a:t>Художественно-эстетическое воспитание;</a:t>
            </a:r>
            <a:endParaRPr lang="ru-RU" dirty="0" smtClean="0"/>
          </a:p>
          <a:p>
            <a:r>
              <a:rPr lang="ru-RU" i="1" dirty="0" smtClean="0"/>
              <a:t>Обучение чтению и письму по методике </a:t>
            </a:r>
          </a:p>
          <a:p>
            <a:pPr>
              <a:buNone/>
            </a:pPr>
            <a:r>
              <a:rPr lang="ru-RU" i="1" dirty="0" smtClean="0"/>
              <a:t>Н.А.Зайцева;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i="1" dirty="0" smtClean="0"/>
              <a:t>Курс интеллектуально-познавательного развития «Логика и Я»;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i="1" dirty="0" smtClean="0"/>
              <a:t>Группа «Здоровья» - профилактика сколиоза и плоскостопия;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i="1" dirty="0" smtClean="0"/>
              <a:t>«</a:t>
            </a:r>
            <a:r>
              <a:rPr lang="ru-RU" i="1" dirty="0" err="1" smtClean="0"/>
              <a:t>Папье-Маше</a:t>
            </a:r>
            <a:r>
              <a:rPr lang="ru-RU" i="1" dirty="0" smtClean="0"/>
              <a:t>»;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i="1" dirty="0" smtClean="0"/>
              <a:t>Тесто-пластика.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должен знать ребенок </a:t>
            </a:r>
            <a:b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3-4 лет.</a:t>
            </a:r>
            <a:endParaRPr lang="ru-RU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196" name="Picture 4" descr="http://pda.fedpress.ru/sites/fedpress/files/abramovich/news/0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1556792"/>
            <a:ext cx="6809771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7239000" cy="62670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u="sng" dirty="0" smtClean="0"/>
              <a:t>Математика: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Ребенок должен уметь считать до </a:t>
            </a:r>
            <a:r>
              <a:rPr lang="ru-RU" dirty="0" smtClean="0"/>
              <a:t>пяти </a:t>
            </a:r>
            <a:r>
              <a:rPr lang="ru-RU" dirty="0" smtClean="0"/>
              <a:t>и показывать соответствующее количество пальчиков на руке.</a:t>
            </a:r>
            <a:br>
              <a:rPr lang="ru-RU" dirty="0" smtClean="0"/>
            </a:br>
            <a:r>
              <a:rPr lang="ru-RU" dirty="0" smtClean="0"/>
              <a:t>2. Ребенок должен уметь владеть понятиями: один - много, большой - маленький, высокий - низкий и т. д.</a:t>
            </a:r>
            <a:br>
              <a:rPr lang="ru-RU" dirty="0" smtClean="0"/>
            </a:br>
            <a:r>
              <a:rPr lang="ru-RU" dirty="0" smtClean="0"/>
              <a:t>3. Ребенок должен знать основные цвета (красный, желтый, зеленый, синий, белый, черный) .</a:t>
            </a:r>
            <a:br>
              <a:rPr lang="ru-RU" dirty="0" smtClean="0"/>
            </a:br>
            <a:r>
              <a:rPr lang="ru-RU" dirty="0" smtClean="0"/>
              <a:t>4. Ребенок должен знать основные геометрические фигуры (круг, квадрат, треугольник).</a:t>
            </a:r>
            <a:br>
              <a:rPr lang="ru-RU" dirty="0" smtClean="0"/>
            </a:br>
            <a:r>
              <a:rPr lang="ru-RU" dirty="0" smtClean="0"/>
              <a:t>5. Ребенок должен уметь сравнивать предметы по величине, цвету, форме. Уметь сравнивать количество предметов.</a:t>
            </a:r>
            <a:br>
              <a:rPr lang="ru-RU" dirty="0" smtClean="0"/>
            </a:br>
            <a:r>
              <a:rPr lang="ru-RU" dirty="0" smtClean="0"/>
              <a:t>6. Ребенок должен уметь подбирать пару к предмету с заданным признаком.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7696200" cy="66693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Логика. Развитие мышления, памяти, внимания.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1. Ребенок должен уметь складывать разрезанную картинку из 2-4 </a:t>
            </a:r>
            <a:r>
              <a:rPr lang="ru-RU" dirty="0" smtClean="0"/>
              <a:t>частей.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Ребенок должен уметь находить и объяснять несоответствия на рисунках.</a:t>
            </a:r>
            <a:br>
              <a:rPr lang="ru-RU" dirty="0" smtClean="0"/>
            </a:br>
            <a:r>
              <a:rPr lang="ru-RU" dirty="0" smtClean="0"/>
              <a:t>3. Ребенок должен уметь находить лишний предмет и объяснять почему он сделал такой выбор.</a:t>
            </a:r>
            <a:br>
              <a:rPr lang="ru-RU" dirty="0" smtClean="0"/>
            </a:br>
            <a:r>
              <a:rPr lang="ru-RU" dirty="0" smtClean="0"/>
              <a:t>4. Ребенок должен уметь находить сходства и различия между предметами.</a:t>
            </a:r>
            <a:br>
              <a:rPr lang="ru-RU" dirty="0" smtClean="0"/>
            </a:br>
            <a:r>
              <a:rPr lang="ru-RU" dirty="0" smtClean="0"/>
              <a:t>5. Ребенок должен уметь запоминать 2-3 картинки.</a:t>
            </a:r>
            <a:br>
              <a:rPr lang="ru-RU" dirty="0" smtClean="0"/>
            </a:br>
            <a:r>
              <a:rPr lang="ru-RU" dirty="0" smtClean="0"/>
              <a:t>6. Ребенок должен уметь запоминать 3-4 слова, которые взрослый повторил несколько раз.</a:t>
            </a:r>
            <a:br>
              <a:rPr lang="ru-RU" dirty="0" smtClean="0"/>
            </a:br>
            <a:r>
              <a:rPr lang="ru-RU" dirty="0" smtClean="0"/>
              <a:t>7. Ребенок должен уметь запоминать и повторять движения, которые показал взрослый 1-2 </a:t>
            </a:r>
            <a:r>
              <a:rPr lang="ru-RU" dirty="0" smtClean="0"/>
              <a:t>раза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8. Ребенок должен уметь запоминать какую-либо деталь или признак предмета.</a:t>
            </a:r>
            <a:br>
              <a:rPr lang="ru-RU" dirty="0" smtClean="0"/>
            </a:br>
            <a:r>
              <a:rPr lang="ru-RU" dirty="0" smtClean="0"/>
              <a:t>9. Ребенок должен уметь не отвлекаясь, в течение 5 минут выполнять задание.</a:t>
            </a:r>
            <a:br>
              <a:rPr lang="ru-RU" dirty="0" smtClean="0"/>
            </a:br>
            <a:r>
              <a:rPr lang="ru-RU" dirty="0" smtClean="0"/>
              <a:t>10. Ребенок должен находить парные предметы. Уметь из группы предметов выбирать нужный.</a:t>
            </a:r>
            <a:br>
              <a:rPr lang="ru-RU" dirty="0" smtClean="0"/>
            </a:br>
            <a:r>
              <a:rPr lang="ru-RU" dirty="0" smtClean="0"/>
              <a:t>11. Ребенок должен уметь обращать внимание на свойства и признаки предметов, находить сходства и различия между предметами.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138</TotalTime>
  <Words>54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Поздравляем  с началом учебного года!</vt:lpstr>
      <vt:lpstr>Слайд 2</vt:lpstr>
      <vt:lpstr>Слайд 3</vt:lpstr>
      <vt:lpstr>Слайд 4</vt:lpstr>
      <vt:lpstr>Слайд 5</vt:lpstr>
      <vt:lpstr>Слайд 6</vt:lpstr>
      <vt:lpstr>Что должен знать ребенок  3-4 лет.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Поздравляем  с началом учебного года!</dc:title>
  <dc:creator>Владимир</dc:creator>
  <cp:lastModifiedBy>Владимир</cp:lastModifiedBy>
  <cp:revision>17</cp:revision>
  <dcterms:created xsi:type="dcterms:W3CDTF">2013-09-26T04:21:36Z</dcterms:created>
  <dcterms:modified xsi:type="dcterms:W3CDTF">2013-09-26T10:20:09Z</dcterms:modified>
</cp:coreProperties>
</file>