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9" autoAdjust="0"/>
  </p:normalViewPr>
  <p:slideViewPr>
    <p:cSldViewPr>
      <p:cViewPr>
        <p:scale>
          <a:sx n="98" d="100"/>
          <a:sy n="98" d="100"/>
        </p:scale>
        <p:origin x="-276" y="10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7CAD-096D-4D9E-9D95-962D1E89E68B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A5CC0-E22A-45BF-96A8-BE87A42B4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7CAD-096D-4D9E-9D95-962D1E89E68B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A5CC0-E22A-45BF-96A8-BE87A42B4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7CAD-096D-4D9E-9D95-962D1E89E68B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A5CC0-E22A-45BF-96A8-BE87A42B4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7CAD-096D-4D9E-9D95-962D1E89E68B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A5CC0-E22A-45BF-96A8-BE87A42B4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7CAD-096D-4D9E-9D95-962D1E89E68B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A5CC0-E22A-45BF-96A8-BE87A42B4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7CAD-096D-4D9E-9D95-962D1E89E68B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A5CC0-E22A-45BF-96A8-BE87A42B4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7CAD-096D-4D9E-9D95-962D1E89E68B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A5CC0-E22A-45BF-96A8-BE87A42B4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7CAD-096D-4D9E-9D95-962D1E89E68B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A5CC0-E22A-45BF-96A8-BE87A42B4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7CAD-096D-4D9E-9D95-962D1E89E68B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A5CC0-E22A-45BF-96A8-BE87A42B4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7CAD-096D-4D9E-9D95-962D1E89E68B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A5CC0-E22A-45BF-96A8-BE87A42B4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7CAD-096D-4D9E-9D95-962D1E89E68B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A5CC0-E22A-45BF-96A8-BE87A42B4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87CAD-096D-4D9E-9D95-962D1E89E68B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A5CC0-E22A-45BF-96A8-BE87A42B4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60;&#1080;&#1083;&#1100;&#1084;%20&#1087;&#1088;&#1086;&#1077;&#1082;&#1090;.wmv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 l="21834" t="26570" r="8294"/>
          <a:stretch>
            <a:fillRect/>
          </a:stretch>
        </p:blipFill>
        <p:spPr bwMode="auto">
          <a:xfrm>
            <a:off x="357158" y="3071810"/>
            <a:ext cx="3919971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88609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«Профилактика  речевых нарушений у детей раннего возраста».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3786190"/>
            <a:ext cx="6400800" cy="17526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Подготовил:</a:t>
            </a:r>
          </a:p>
          <a:p>
            <a:pPr algn="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Учитель-логопед 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«Детский сад №119»</a:t>
            </a:r>
          </a:p>
          <a:p>
            <a:pPr algn="r"/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Флуднева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Оксана Владимировна </a:t>
            </a:r>
          </a:p>
          <a:p>
            <a:pPr algn="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285860"/>
            <a:ext cx="8229600" cy="428628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человеческой деятельности практически нет областей, где не употреблялась бы речь.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Она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нужна везде!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143240" y="2786058"/>
            <a:ext cx="3143272" cy="11430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Методики развития речи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472" y="4786322"/>
            <a:ext cx="3357586" cy="12144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29256" y="857232"/>
            <a:ext cx="3143272" cy="11430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терапия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0694" y="4857760"/>
            <a:ext cx="3071834" cy="11430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785794"/>
            <a:ext cx="3357586" cy="12144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Пальчиковые и жестовые игры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>
            <a:stCxn id="4" idx="0"/>
            <a:endCxn id="8" idx="2"/>
          </p:cNvCxnSpPr>
          <p:nvPr/>
        </p:nvCxnSpPr>
        <p:spPr>
          <a:xfrm rot="16200000" flipV="1">
            <a:off x="3053943" y="1125124"/>
            <a:ext cx="785818" cy="25360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0"/>
            <a:endCxn id="6" idx="2"/>
          </p:cNvCxnSpPr>
          <p:nvPr/>
        </p:nvCxnSpPr>
        <p:spPr>
          <a:xfrm rot="5400000" flipH="1" flipV="1">
            <a:off x="5464975" y="1250141"/>
            <a:ext cx="785818" cy="2286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2"/>
            <a:endCxn id="5" idx="0"/>
          </p:cNvCxnSpPr>
          <p:nvPr/>
        </p:nvCxnSpPr>
        <p:spPr>
          <a:xfrm rot="5400000">
            <a:off x="3053943" y="3125389"/>
            <a:ext cx="857256" cy="24646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2"/>
            <a:endCxn id="7" idx="0"/>
          </p:cNvCxnSpPr>
          <p:nvPr/>
        </p:nvCxnSpPr>
        <p:spPr>
          <a:xfrm rot="16200000" flipH="1">
            <a:off x="5411396" y="3232545"/>
            <a:ext cx="928694" cy="23217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Пальчиковые и жестовые игры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Oksana\Рабочий стол\для Курсов\фото\P10005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643314"/>
            <a:ext cx="3840000" cy="2880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5786" y="1643051"/>
            <a:ext cx="74295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Направлены на развитие мелкой моторики рук, оказывающей благоприятное влияние на развитие речи, развитие зрительно-пространственной координации, активизация познавательной и речемыслительной деятельности. 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терапия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C:\Documents and Settings\Oksana\Рабочий стол\для Курсов\фото\P10005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857628"/>
            <a:ext cx="3840000" cy="2880000"/>
          </a:xfrm>
          <a:prstGeom prst="rect">
            <a:avLst/>
          </a:prstGeom>
          <a:noFill/>
        </p:spPr>
      </p:pic>
      <p:pic>
        <p:nvPicPr>
          <p:cNvPr id="1026" name="Picture 2" descr="H:\DCIM\100_PANA\P1000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736"/>
            <a:ext cx="2400108" cy="180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71802" y="1428736"/>
            <a:ext cx="55721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одно из направлений акупунктуры, метод которого основан на воздействии на определенные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билогически-активные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точки кистей и стопы. В переводе с корейского Су — кисть,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стопа.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357562"/>
            <a:ext cx="47863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Применяют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Су-Джок-массажеры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виде массажных шариков, в комплекте с массажными металлическими кольцами в сочетании с упражнениями по коррекции речи. Шариком можно стимулировать зоны на ладонях, а массажные колечки надеваются на пальчики.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857364"/>
            <a:ext cx="4332468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57818" y="1928802"/>
            <a:ext cx="31432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специальные упражнения, направленные на укрепление мышц, развитие силы и подвижности органов, участвующих в речевом процессе. 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Дыхательная гимнастика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Documents and Settings\Oksana\Рабочий стол\для Курсов\фото\P10005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05"/>
          <a:stretch>
            <a:fillRect/>
          </a:stretch>
        </p:blipFill>
        <p:spPr bwMode="auto">
          <a:xfrm>
            <a:off x="357158" y="1428736"/>
            <a:ext cx="3056451" cy="2880000"/>
          </a:xfrm>
          <a:prstGeom prst="rect">
            <a:avLst/>
          </a:prstGeom>
          <a:noFill/>
        </p:spPr>
      </p:pic>
      <p:pic>
        <p:nvPicPr>
          <p:cNvPr id="19459" name="Picture 3" descr="C:\Documents and Settings\Oksana\Рабочий стол\для Курсов\фото\P1000579.JPG"/>
          <p:cNvPicPr>
            <a:picLocks noChangeAspect="1" noChangeArrowheads="1"/>
          </p:cNvPicPr>
          <p:nvPr/>
        </p:nvPicPr>
        <p:blipFill>
          <a:blip r:embed="rId3" cstate="print"/>
          <a:srcRect l="6201" r="20628" b="22278"/>
          <a:stretch>
            <a:fillRect/>
          </a:stretch>
        </p:blipFill>
        <p:spPr bwMode="auto">
          <a:xfrm>
            <a:off x="4786314" y="3357562"/>
            <a:ext cx="4214842" cy="33575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43306" y="1643050"/>
            <a:ext cx="5214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 гимнастика, направленная на увеличение объёма дыхания и нормализации его ритма.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714356"/>
            <a:ext cx="86596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Желаем вам успехов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приятных минут общения с детьми!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P1000577.JPG"/>
          <p:cNvPicPr>
            <a:picLocks noChangeAspect="1"/>
          </p:cNvPicPr>
          <p:nvPr/>
        </p:nvPicPr>
        <p:blipFill>
          <a:blip r:embed="rId2" cstate="print"/>
          <a:srcRect l="8930" t="31750" r="15167"/>
          <a:stretch>
            <a:fillRect/>
          </a:stretch>
        </p:blipFill>
        <p:spPr>
          <a:xfrm>
            <a:off x="1857356" y="2643182"/>
            <a:ext cx="5338242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85720" y="6286520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Видео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B0F0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193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«Профилактика  речевых нарушений у детей раннего возраста». </vt:lpstr>
      <vt:lpstr>В человеческой деятельности практически нет областей, где не употреблялась бы речь.  Она нужна везде!  </vt:lpstr>
      <vt:lpstr>Слайд 3</vt:lpstr>
      <vt:lpstr>Пальчиковые и жестовые игры</vt:lpstr>
      <vt:lpstr>Су-Джок терапия</vt:lpstr>
      <vt:lpstr>Артикуляционная гимнастика </vt:lpstr>
      <vt:lpstr>Дыхательная гимнастика </vt:lpstr>
      <vt:lpstr>Слайд 8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«Профилактика  речевых нарушений у детей раннего возраста». </dc:title>
  <dc:creator>www.PHILka.RU</dc:creator>
  <cp:lastModifiedBy>www.PHILka.RU</cp:lastModifiedBy>
  <cp:revision>13</cp:revision>
  <dcterms:created xsi:type="dcterms:W3CDTF">2014-06-26T19:32:17Z</dcterms:created>
  <dcterms:modified xsi:type="dcterms:W3CDTF">2014-06-27T07:37:57Z</dcterms:modified>
</cp:coreProperties>
</file>