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3DE700-6F21-4FC1-9311-D4F88965F9B7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BBEE4D-04B2-47AC-A3F4-78BEADDEE6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Прощай лето! Здравствуй осень!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776864" cy="43204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13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Игра: «Собираем мы цветочки на полянке!»</a:t>
            </a:r>
            <a:endParaRPr lang="ru-RU" dirty="0"/>
          </a:p>
        </p:txBody>
      </p:sp>
      <p:pic>
        <p:nvPicPr>
          <p:cNvPr id="9218" name="Picture 2" descr="C:\Users\dom\Desktop\Новая папка\P904078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00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родителей в игре!</a:t>
            </a:r>
            <a:endParaRPr lang="ru-RU" dirty="0"/>
          </a:p>
        </p:txBody>
      </p:sp>
      <p:pic>
        <p:nvPicPr>
          <p:cNvPr id="10242" name="Picture 2" descr="C:\Users\dom\Desktop\Новая папка\P904079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722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                 «Игра: «Рыбалка</a:t>
            </a:r>
            <a:r>
              <a:rPr lang="ru-RU" dirty="0" smtClean="0"/>
              <a:t>».</a:t>
            </a:r>
          </a:p>
        </p:txBody>
      </p:sp>
      <p:pic>
        <p:nvPicPr>
          <p:cNvPr id="11267" name="Picture 3" descr="C:\Users\dom\Desktop\Новая папка\P904080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rot="5400000">
            <a:off x="1601585" y="1773872"/>
            <a:ext cx="5178829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443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родителей в игре!</a:t>
            </a:r>
            <a:endParaRPr lang="ru-RU" dirty="0"/>
          </a:p>
        </p:txBody>
      </p:sp>
      <p:pic>
        <p:nvPicPr>
          <p:cNvPr id="12290" name="Picture 2" descr="C:\Users\dom\Desktop\Новая папка\P90408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27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Игра: «Собираем урожай».</a:t>
            </a:r>
            <a:endParaRPr lang="ru-RU" dirty="0"/>
          </a:p>
        </p:txBody>
      </p:sp>
      <p:pic>
        <p:nvPicPr>
          <p:cNvPr id="13314" name="Picture 2" descr="C:\Users\dom\Desktop\Новая папка\P904081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905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Наши пожелания на будущее лето! (записи </a:t>
            </a:r>
            <a:r>
              <a:rPr lang="ru-RU" smtClean="0"/>
              <a:t>на воздушных шариках)</a:t>
            </a:r>
            <a:endParaRPr lang="ru-RU"/>
          </a:p>
        </p:txBody>
      </p:sp>
      <p:pic>
        <p:nvPicPr>
          <p:cNvPr id="14338" name="Picture 2" descr="C:\Users\dom\Desktop\Новая папка\WP_20150904_0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1939156"/>
            <a:ext cx="7467600" cy="4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35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Игра: «Как мы отдыхали летом!»</a:t>
            </a:r>
            <a:endParaRPr lang="ru-RU" dirty="0"/>
          </a:p>
        </p:txBody>
      </p:sp>
      <p:pic>
        <p:nvPicPr>
          <p:cNvPr id="1026" name="Picture 2" descr="C:\Users\dom\Desktop\Новая папка\P904075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5558" y="1775950"/>
            <a:ext cx="6030884" cy="452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80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….Коль в ворота вы войдете, сразу в сказку попадете!</a:t>
            </a:r>
            <a:endParaRPr lang="ru-RU" dirty="0"/>
          </a:p>
        </p:txBody>
      </p:sp>
      <p:pic>
        <p:nvPicPr>
          <p:cNvPr id="3074" name="Picture 2" descr="C:\Users\dom\Desktop\Новая папка\P904076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5558" y="1775950"/>
            <a:ext cx="6030884" cy="452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25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098" name="Picture 2" descr="C:\Users\dom\Desktop\Новая папка\P90407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56260" y="1626321"/>
            <a:ext cx="7269480" cy="482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21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Инсценировка русской народной песни: «На </a:t>
            </a:r>
            <a:r>
              <a:rPr lang="ru-RU" dirty="0" err="1" smtClean="0"/>
              <a:t>мосточке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Picture 3" descr="C:\Users\dom\Desktop\Новая папка\P904076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44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Чтение стихов: «Прощай лето разноцветное…»</a:t>
            </a:r>
            <a:endParaRPr lang="ru-RU" dirty="0"/>
          </a:p>
        </p:txBody>
      </p:sp>
      <p:pic>
        <p:nvPicPr>
          <p:cNvPr id="5122" name="Picture 2" descr="C:\Users\dom\Desktop\Новая папка\P904076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479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Песня: «Прогулка в лесу».</a:t>
            </a:r>
            <a:endParaRPr lang="ru-RU" dirty="0"/>
          </a:p>
        </p:txBody>
      </p:sp>
      <p:pic>
        <p:nvPicPr>
          <p:cNvPr id="6146" name="Picture 2" descr="C:\Users\dom\Desktop\Новая папка\P904076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1618365"/>
            <a:ext cx="7467600" cy="483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22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Танец: «Полька»</a:t>
            </a:r>
          </a:p>
        </p:txBody>
      </p:sp>
      <p:pic>
        <p:nvPicPr>
          <p:cNvPr id="7170" name="Picture 2" descr="C:\Users\dom\Desktop\Новая папка\P904077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10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Русский народный танец: «Травушка-муравушка».</a:t>
            </a:r>
          </a:p>
        </p:txBody>
      </p:sp>
      <p:pic>
        <p:nvPicPr>
          <p:cNvPr id="8196" name="Picture 4" descr="C:\Users\dom\Desktop\Новая папка\P904078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73480" y="1773872"/>
            <a:ext cx="6035040" cy="4526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272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107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Прощай лето! Здравствуй осень!</vt:lpstr>
      <vt:lpstr>Игра: «Как мы отдыхали летом!»</vt:lpstr>
      <vt:lpstr>….Коль в ворота вы войдете, сразу в сказку попадете!</vt:lpstr>
      <vt:lpstr> !</vt:lpstr>
      <vt:lpstr> Инсценировка русской народной песни: «На мосточке».</vt:lpstr>
      <vt:lpstr>Чтение стихов: «Прощай лето разноцветное…»</vt:lpstr>
      <vt:lpstr>Песня: «Прогулка в лесу».</vt:lpstr>
      <vt:lpstr>Танец: «Полька»</vt:lpstr>
      <vt:lpstr>Русский народный танец: «Травушка-муравушка».</vt:lpstr>
      <vt:lpstr>Игра: «Собираем мы цветочки на полянке!»</vt:lpstr>
      <vt:lpstr>Участие родителей в игре!</vt:lpstr>
      <vt:lpstr>                 «Игра: «Рыбалка».</vt:lpstr>
      <vt:lpstr>Участие родителей в игре!</vt:lpstr>
      <vt:lpstr>Игра: «Собираем урожай».</vt:lpstr>
      <vt:lpstr>Наши пожелания на будущее лето! (записи на воздушных шариках)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Прощай лето! Здравствуй осень!</dc:title>
  <dc:creator>Windows User</dc:creator>
  <cp:lastModifiedBy>luba.karpova2014@yandex.ru</cp:lastModifiedBy>
  <cp:revision>9</cp:revision>
  <dcterms:created xsi:type="dcterms:W3CDTF">2015-09-08T16:11:03Z</dcterms:created>
  <dcterms:modified xsi:type="dcterms:W3CDTF">2015-09-09T08:10:17Z</dcterms:modified>
</cp:coreProperties>
</file>