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Кроссенс «Кто к нам с мечом придёт, от меча и погибнет»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             Учитель начальных классов         Котлярова Марина </a:t>
            </a:r>
          </a:p>
          <a:p>
            <a:r>
              <a:rPr lang="ru-RU" sz="2800" dirty="0" smtClean="0">
                <a:latin typeface="Constantia" pitchFamily="18" charset="0"/>
              </a:rPr>
              <a:t>Михайловна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520280" cy="23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2376264" cy="219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27089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3356992"/>
            <a:ext cx="1872208" cy="245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5856" y="60212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Калита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2656"/>
            <a:ext cx="1744852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00192" y="25649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Кирилл и Мефодий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01008"/>
            <a:ext cx="206415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88224" y="59492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60648"/>
            <a:ext cx="16781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347864" y="2636912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Ярослав  Мудрый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Documents and Settings\maxus\Рабочий стол\кроссенс\3df89ed7c4ef08b198c23f30e17cc73f4cd4ede6_2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3501008"/>
            <a:ext cx="1672208" cy="2145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5949280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2376264" cy="219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404664"/>
            <a:ext cx="1744852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44208" y="3573016"/>
            <a:ext cx="206415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3928" y="332656"/>
            <a:ext cx="16781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/>
          </a:p>
        </p:txBody>
      </p:sp>
      <p:pic>
        <p:nvPicPr>
          <p:cNvPr id="2050" name="Picture 2" descr="C:\Documents and Settings\maxus\Рабочий стол\кроссенс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76264" cy="178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maxus\Рабочий стол\кроссенс\434099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60648"/>
            <a:ext cx="2376264" cy="174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maxus\Рабочий стол\кроссенс\3df89ed7c4ef08b198c23f30e17cc73f4cd4ede6_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3" y="314390"/>
            <a:ext cx="2304255" cy="171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maxus\Рабочий стол\кроссенс\b0f78bd78d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348880"/>
            <a:ext cx="2160240" cy="2112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Documents and Settings\maxus\Рабочий стол\кроссенс\Radonezhski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420888"/>
            <a:ext cx="240745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C:\Documents and Settings\maxus\Рабочий стол\кроссенс\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219075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C:\Documents and Settings\maxus\Рабочий стол\кроссенс\NovgorodMus346birchLet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5013176"/>
            <a:ext cx="2400735" cy="149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941168"/>
            <a:ext cx="228025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492896"/>
            <a:ext cx="2376264" cy="18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33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Кроссенс «Кто к нам с мечом придёт, от меча и погибнет»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18</cp:revision>
  <dcterms:modified xsi:type="dcterms:W3CDTF">2015-09-08T19:02:50Z</dcterms:modified>
</cp:coreProperties>
</file>