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2952328"/>
          </a:xfrm>
        </p:spPr>
        <p:txBody>
          <a:bodyPr>
            <a:normAutofit/>
          </a:bodyPr>
          <a:lstStyle/>
          <a:p>
            <a:r>
              <a:rPr lang="ru-RU" dirty="0" smtClean="0"/>
              <a:t>Программа формирования нравственного поведения младшего школьника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44008" y="3573016"/>
            <a:ext cx="3272408" cy="1752600"/>
          </a:xfrm>
        </p:spPr>
        <p:txBody>
          <a:bodyPr>
            <a:noAutofit/>
          </a:bodyPr>
          <a:lstStyle/>
          <a:p>
            <a:pPr algn="r"/>
            <a:r>
              <a:rPr lang="ru-RU" sz="2000" dirty="0" err="1" smtClean="0"/>
              <a:t>Басович</a:t>
            </a:r>
            <a:r>
              <a:rPr lang="ru-RU" sz="2000" dirty="0" smtClean="0"/>
              <a:t> Елена Григорьевна,</a:t>
            </a:r>
          </a:p>
          <a:p>
            <a:pPr algn="r"/>
            <a:r>
              <a:rPr lang="ru-RU" sz="2000" dirty="0" smtClean="0"/>
              <a:t>учитель начальных классов</a:t>
            </a:r>
          </a:p>
          <a:p>
            <a:pPr algn="r"/>
            <a:r>
              <a:rPr lang="ru-RU" sz="2000" dirty="0" smtClean="0"/>
              <a:t>ГБОУ гимназия № 446</a:t>
            </a:r>
          </a:p>
          <a:p>
            <a:pPr algn="r"/>
            <a:r>
              <a:rPr lang="ru-RU" sz="2000" dirty="0" smtClean="0"/>
              <a:t>Санкт-Петербург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995936" y="5805264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2013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776" y="620688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Нравственность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1700808"/>
            <a:ext cx="771961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1.       «свойство личности, которое в наибольшей</a:t>
            </a:r>
          </a:p>
          <a:p>
            <a:r>
              <a:rPr lang="ru-RU" sz="2800" dirty="0" smtClean="0"/>
              <a:t>           степени зависит от характера внутреннего</a:t>
            </a:r>
          </a:p>
          <a:p>
            <a:r>
              <a:rPr lang="ru-RU" sz="2800" dirty="0" smtClean="0"/>
              <a:t>           диалога» </a:t>
            </a:r>
          </a:p>
          <a:p>
            <a:r>
              <a:rPr lang="ru-RU" sz="2800" dirty="0" smtClean="0"/>
              <a:t>           (Сидоркин А. «Диалог в воспитании»)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3861048"/>
            <a:ext cx="737387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2.      Мораль (от лат. </a:t>
            </a:r>
            <a:r>
              <a:rPr lang="en-US" sz="2800" dirty="0" err="1" smtClean="0"/>
              <a:t>moralis</a:t>
            </a:r>
            <a:r>
              <a:rPr lang="en-US" sz="2800" dirty="0" smtClean="0"/>
              <a:t> – </a:t>
            </a:r>
            <a:r>
              <a:rPr lang="ru-RU" sz="2800" dirty="0" smtClean="0"/>
              <a:t>нравственный) –</a:t>
            </a:r>
          </a:p>
          <a:p>
            <a:r>
              <a:rPr lang="ru-RU" sz="2800" dirty="0" smtClean="0"/>
              <a:t>         «совокупность принципов и норм </a:t>
            </a:r>
          </a:p>
          <a:p>
            <a:r>
              <a:rPr lang="ru-RU" sz="2800" dirty="0" smtClean="0"/>
              <a:t>         поведения людей по отношению </a:t>
            </a:r>
          </a:p>
          <a:p>
            <a:r>
              <a:rPr lang="ru-RU" sz="2800" dirty="0" smtClean="0"/>
              <a:t>         друг к другу и обществу»</a:t>
            </a:r>
          </a:p>
          <a:p>
            <a:r>
              <a:rPr lang="ru-RU" sz="2800" dirty="0" smtClean="0"/>
              <a:t>         (Большая советская энциклопедия)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476672"/>
            <a:ext cx="26741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Программа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628800"/>
            <a:ext cx="86280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1. Воспитанность как этическая норма общения.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2492896"/>
            <a:ext cx="18283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2. Этикет.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3429000"/>
            <a:ext cx="83176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3. Нормы этики в отношении с окружающими.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437112"/>
            <a:ext cx="6118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4. Этика отношений в коллективе.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исследования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96752"/>
            <a:ext cx="4040188" cy="639762"/>
          </a:xfrm>
        </p:spPr>
        <p:txBody>
          <a:bodyPr/>
          <a:lstStyle/>
          <a:p>
            <a:pPr algn="ctr"/>
            <a:r>
              <a:rPr lang="ru-RU" dirty="0" smtClean="0"/>
              <a:t>Направление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5536" y="1772816"/>
            <a:ext cx="5626968" cy="468052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Желания, связанные с материальным благополучием</a:t>
            </a:r>
          </a:p>
          <a:p>
            <a:r>
              <a:rPr lang="ru-RU" dirty="0" smtClean="0"/>
              <a:t>Желания, направленные на благополучие в доме, отсутствие болезней</a:t>
            </a:r>
          </a:p>
          <a:p>
            <a:r>
              <a:rPr lang="ru-RU" dirty="0" smtClean="0"/>
              <a:t>Желания, связанные с успехами в обучении</a:t>
            </a:r>
          </a:p>
          <a:p>
            <a:r>
              <a:rPr lang="ru-RU" dirty="0" smtClean="0"/>
              <a:t>Желания, связанные с общечеловеческими проблемами</a:t>
            </a:r>
          </a:p>
          <a:p>
            <a:r>
              <a:rPr lang="ru-RU" dirty="0" smtClean="0"/>
              <a:t>Желания, направленные на хорошие взаимоотношения между людьми</a:t>
            </a:r>
          </a:p>
          <a:p>
            <a:r>
              <a:rPr lang="ru-RU" dirty="0" smtClean="0"/>
              <a:t>Желания, связанные с понятием счастья. духовности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084168" y="1196752"/>
            <a:ext cx="2674640" cy="63976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1 группа     2 группа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012160" y="1844824"/>
            <a:ext cx="2736304" cy="4464496"/>
          </a:xfrm>
          <a:ln>
            <a:solidFill>
              <a:schemeClr val="accent1"/>
            </a:solidFill>
          </a:ln>
        </p:spPr>
        <p:txBody>
          <a:bodyPr>
            <a:normAutofit fontScale="25000" lnSpcReduction="20000"/>
          </a:bodyPr>
          <a:lstStyle/>
          <a:p>
            <a:r>
              <a:rPr lang="ru-RU" sz="11200" dirty="0" smtClean="0"/>
              <a:t>78%         44% </a:t>
            </a:r>
          </a:p>
          <a:p>
            <a:endParaRPr lang="ru-RU" sz="7000" dirty="0" smtClean="0"/>
          </a:p>
          <a:p>
            <a:r>
              <a:rPr lang="ru-RU" sz="11200" dirty="0" smtClean="0"/>
              <a:t>53%         62% </a:t>
            </a:r>
          </a:p>
          <a:p>
            <a:endParaRPr lang="ru-RU" sz="7000" dirty="0" smtClean="0"/>
          </a:p>
          <a:p>
            <a:r>
              <a:rPr lang="ru-RU" sz="11200" dirty="0" smtClean="0"/>
              <a:t> 85%         77%</a:t>
            </a:r>
          </a:p>
          <a:p>
            <a:pPr>
              <a:buNone/>
            </a:pPr>
            <a:endParaRPr lang="ru-RU" sz="7000" dirty="0" smtClean="0"/>
          </a:p>
          <a:p>
            <a:pPr>
              <a:buNone/>
            </a:pPr>
            <a:endParaRPr lang="ru-RU" sz="7000" dirty="0" smtClean="0"/>
          </a:p>
          <a:p>
            <a:r>
              <a:rPr lang="ru-RU" sz="11200" dirty="0" smtClean="0"/>
              <a:t>13%          21%</a:t>
            </a:r>
          </a:p>
          <a:p>
            <a:pPr>
              <a:buNone/>
            </a:pPr>
            <a:endParaRPr lang="ru-RU" sz="7000" dirty="0" smtClean="0"/>
          </a:p>
          <a:p>
            <a:r>
              <a:rPr lang="ru-RU" sz="11200" dirty="0" smtClean="0"/>
              <a:t>38%          51%</a:t>
            </a:r>
          </a:p>
          <a:p>
            <a:pPr>
              <a:buNone/>
            </a:pPr>
            <a:endParaRPr lang="ru-RU" sz="7000" dirty="0" smtClean="0"/>
          </a:p>
          <a:p>
            <a:r>
              <a:rPr lang="ru-RU" sz="11200" dirty="0" smtClean="0"/>
              <a:t>23%          45%</a:t>
            </a:r>
          </a:p>
          <a:p>
            <a:endParaRPr lang="ru-RU" sz="7000" dirty="0" smtClean="0"/>
          </a:p>
          <a:p>
            <a:pPr>
              <a:buNone/>
            </a:pPr>
            <a:endParaRPr lang="ru-RU" sz="7000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3645024"/>
            <a:ext cx="55843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Благодарю за внимание.</a:t>
            </a:r>
            <a:endParaRPr lang="ru-RU" sz="4000" dirty="0"/>
          </a:p>
        </p:txBody>
      </p:sp>
      <p:pic>
        <p:nvPicPr>
          <p:cNvPr id="3" name="Рисунок 2" descr="s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476672"/>
            <a:ext cx="3068317" cy="2659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196</Words>
  <Application>Microsoft Office PowerPoint</Application>
  <PresentationFormat>Экран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Программа формирования нравственного поведения младшего школьника</vt:lpstr>
      <vt:lpstr>Слайд 2</vt:lpstr>
      <vt:lpstr>Слайд 3</vt:lpstr>
      <vt:lpstr>Результаты исследования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формирования нравственного поведения младшего школьника</dc:title>
  <dc:creator>пк</dc:creator>
  <cp:lastModifiedBy>пк</cp:lastModifiedBy>
  <cp:revision>7</cp:revision>
  <dcterms:created xsi:type="dcterms:W3CDTF">2013-02-09T09:39:29Z</dcterms:created>
  <dcterms:modified xsi:type="dcterms:W3CDTF">2013-02-09T10:25:56Z</dcterms:modified>
</cp:coreProperties>
</file>