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D0C271-E4C8-4CC8-A087-E6F23F18FD32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0221662-5FBD-454C-8300-E4934DF69D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28692" y="1772816"/>
            <a:ext cx="6685676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КРОССВОРД</a:t>
            </a:r>
          </a:p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 тему: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«династия Романовых»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241" y="422108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istral" pitchFamily="66" charset="0"/>
              </a:rPr>
              <a:t>Составил: учитель истории МКОУ «ШИС(П)ОО» с. Самбург Пуровского района</a:t>
            </a:r>
          </a:p>
          <a:p>
            <a:r>
              <a:rPr lang="ru-RU" sz="2400" dirty="0" err="1" smtClean="0">
                <a:latin typeface="Mistral" pitchFamily="66" charset="0"/>
              </a:rPr>
              <a:t>Гашин</a:t>
            </a:r>
            <a:r>
              <a:rPr lang="ru-RU" sz="2400" dirty="0" smtClean="0">
                <a:latin typeface="Mistral" pitchFamily="66" charset="0"/>
              </a:rPr>
              <a:t> Виталий Владимирович</a:t>
            </a:r>
            <a:endParaRPr lang="ru-RU" sz="2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"/>
          <a:stretch/>
        </p:blipFill>
        <p:spPr bwMode="auto">
          <a:xfrm>
            <a:off x="1043608" y="1124744"/>
            <a:ext cx="698477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1443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 вертикали: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1</a:t>
            </a:r>
            <a:r>
              <a:rPr lang="ru-RU" dirty="0"/>
              <a:t>. Первая женщина императрица на российском престоле? </a:t>
            </a:r>
          </a:p>
          <a:p>
            <a:pPr algn="just"/>
            <a:r>
              <a:rPr lang="ru-RU" dirty="0"/>
              <a:t>3. Александр </a:t>
            </a:r>
            <a:r>
              <a:rPr lang="en-US" dirty="0"/>
              <a:t>II</a:t>
            </a:r>
            <a:r>
              <a:rPr lang="ru-RU" dirty="0"/>
              <a:t> после 1861 года получил это прозвище? </a:t>
            </a:r>
          </a:p>
          <a:p>
            <a:pPr algn="just"/>
            <a:r>
              <a:rPr lang="ru-RU" dirty="0"/>
              <a:t>4. Екатерина </a:t>
            </a:r>
            <a:r>
              <a:rPr lang="en-US" dirty="0"/>
              <a:t>II</a:t>
            </a:r>
            <a:r>
              <a:rPr lang="ru-RU" dirty="0"/>
              <a:t>  будучи еще Ангальт-Цербстской принцессой носила имя Софья-Фредерика-… ?</a:t>
            </a:r>
          </a:p>
          <a:p>
            <a:pPr algn="just"/>
            <a:r>
              <a:rPr lang="ru-RU" dirty="0"/>
              <a:t>5. Имя супруги последнего русского императора? </a:t>
            </a:r>
          </a:p>
          <a:p>
            <a:pPr algn="just"/>
            <a:r>
              <a:rPr lang="ru-RU" dirty="0"/>
              <a:t>6. Третий представитель династии Романовых на русском престоле? </a:t>
            </a:r>
          </a:p>
          <a:p>
            <a:pPr algn="just"/>
            <a:r>
              <a:rPr lang="ru-RU" dirty="0"/>
              <a:t>8. Фаворит Анны Иоанновны, фактически управлявший Россией в годы ее царствования? </a:t>
            </a:r>
          </a:p>
          <a:p>
            <a:pPr algn="just"/>
            <a:r>
              <a:rPr lang="ru-RU" dirty="0"/>
              <a:t>15. Какое прозвище носил родоначальник династии Романовых Андрей? </a:t>
            </a:r>
          </a:p>
          <a:p>
            <a:pPr algn="just"/>
            <a:r>
              <a:rPr lang="ru-RU" dirty="0"/>
              <a:t>16. Цесаревич, сын последнего представителя династии Романовых на российском престоле?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42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 горизонтали:</a:t>
            </a:r>
          </a:p>
          <a:p>
            <a:pPr lvl="0" algn="just"/>
            <a:r>
              <a:rPr lang="ru-RU" sz="1600" dirty="0" smtClean="0"/>
              <a:t>3. Имя царевны, сестры Петра </a:t>
            </a:r>
            <a:r>
              <a:rPr lang="en-US" sz="1600" dirty="0" smtClean="0"/>
              <a:t>I</a:t>
            </a:r>
            <a:r>
              <a:rPr lang="ru-RU" sz="1600" dirty="0" smtClean="0"/>
              <a:t>, которая являлась регентшей во время его малолетства?</a:t>
            </a:r>
          </a:p>
          <a:p>
            <a:pPr algn="just"/>
            <a:r>
              <a:rPr lang="ru-RU" sz="1600" dirty="0" smtClean="0"/>
              <a:t>7. Этот представитель династии Романовых считается русской «железной маской»?</a:t>
            </a:r>
          </a:p>
          <a:p>
            <a:pPr algn="just"/>
            <a:r>
              <a:rPr lang="ru-RU" sz="1600" dirty="0" smtClean="0"/>
              <a:t>9. Император, взявший себе в жены литовскую крестьянку Марту </a:t>
            </a:r>
            <a:r>
              <a:rPr lang="ru-RU" sz="1600" dirty="0" err="1" smtClean="0"/>
              <a:t>Скавронскую</a:t>
            </a:r>
            <a:r>
              <a:rPr lang="ru-RU" sz="1600" dirty="0" smtClean="0"/>
              <a:t>?</a:t>
            </a:r>
          </a:p>
          <a:p>
            <a:pPr algn="just"/>
            <a:r>
              <a:rPr lang="ru-RU" sz="1600" dirty="0" smtClean="0"/>
              <a:t>10. Какое имя принял отец Михаила Федоровича Романова в монашестве?</a:t>
            </a:r>
          </a:p>
          <a:p>
            <a:pPr algn="just"/>
            <a:r>
              <a:rPr lang="ru-RU" sz="1600" dirty="0" smtClean="0"/>
              <a:t>11. Русский крестьянин, который ценой своей жизни спас Михаила Романова от поляков? </a:t>
            </a:r>
          </a:p>
          <a:p>
            <a:pPr algn="just"/>
            <a:r>
              <a:rPr lang="ru-RU" sz="1600" dirty="0" smtClean="0"/>
              <a:t>12. Имя первой жены Петра </a:t>
            </a:r>
            <a:r>
              <a:rPr lang="en-US" sz="1600" dirty="0" smtClean="0"/>
              <a:t>I</a:t>
            </a:r>
            <a:r>
              <a:rPr lang="ru-RU" sz="1600" dirty="0" smtClean="0"/>
              <a:t> ?</a:t>
            </a:r>
          </a:p>
          <a:p>
            <a:pPr algn="just"/>
            <a:r>
              <a:rPr lang="ru-RU" sz="1600" dirty="0" smtClean="0"/>
              <a:t>13. Имя первого русского царя из династии Романовых?</a:t>
            </a:r>
          </a:p>
          <a:p>
            <a:pPr algn="just"/>
            <a:r>
              <a:rPr lang="ru-RU" sz="1600" dirty="0" smtClean="0"/>
              <a:t>14. Второй сын императора Павла </a:t>
            </a:r>
            <a:r>
              <a:rPr lang="en-US" sz="1600" dirty="0" smtClean="0"/>
              <a:t>I</a:t>
            </a:r>
            <a:r>
              <a:rPr lang="ru-RU" sz="1600" dirty="0" smtClean="0"/>
              <a:t>, отказавшийся от  власти?</a:t>
            </a:r>
          </a:p>
          <a:p>
            <a:pPr algn="just"/>
            <a:r>
              <a:rPr lang="ru-RU" sz="1600" dirty="0" smtClean="0"/>
              <a:t>17. Это имя носили три императора из династии Романовых, правивших в </a:t>
            </a:r>
            <a:r>
              <a:rPr lang="en-US" sz="1600" dirty="0" smtClean="0"/>
              <a:t>XIX</a:t>
            </a:r>
            <a:r>
              <a:rPr lang="ru-RU" sz="1600" dirty="0" smtClean="0"/>
              <a:t> веке?</a:t>
            </a:r>
          </a:p>
          <a:p>
            <a:pPr algn="just"/>
            <a:r>
              <a:rPr lang="ru-RU" sz="1600" dirty="0" smtClean="0"/>
              <a:t>18. Из какого рода вышла мать Петра </a:t>
            </a:r>
            <a:r>
              <a:rPr lang="en-US" sz="1600" dirty="0" smtClean="0"/>
              <a:t>I</a:t>
            </a:r>
            <a:r>
              <a:rPr lang="ru-RU" sz="1600" dirty="0" smtClean="0"/>
              <a:t> – Наталья Кирилловна?  </a:t>
            </a:r>
          </a:p>
          <a:p>
            <a:pPr algn="just"/>
            <a:r>
              <a:rPr lang="ru-RU" sz="1600" dirty="0" smtClean="0"/>
              <a:t>19. Фамилия казака, предводителя крестьянского восстания </a:t>
            </a:r>
            <a:r>
              <a:rPr lang="en-US" sz="1600" dirty="0" smtClean="0"/>
              <a:t>XVIII</a:t>
            </a:r>
            <a:r>
              <a:rPr lang="ru-RU" sz="1600" dirty="0" smtClean="0"/>
              <a:t> века, который выдавал себя за «чудом спасшегося» императора Петра </a:t>
            </a:r>
            <a:r>
              <a:rPr lang="en-US" sz="1600" dirty="0" smtClean="0"/>
              <a:t>III </a:t>
            </a:r>
            <a:endParaRPr lang="ru-RU" sz="1600" dirty="0" smtClean="0"/>
          </a:p>
          <a:p>
            <a:pPr algn="just"/>
            <a:r>
              <a:rPr lang="ru-RU" sz="1600" dirty="0" smtClean="0"/>
              <a:t>20. Она впервые в истории России отменила смертную казнь 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1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/>
          <a:stretch/>
        </p:blipFill>
        <p:spPr bwMode="auto">
          <a:xfrm>
            <a:off x="1043607" y="1268760"/>
            <a:ext cx="698477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279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</cp:revision>
  <dcterms:created xsi:type="dcterms:W3CDTF">2013-04-19T11:51:26Z</dcterms:created>
  <dcterms:modified xsi:type="dcterms:W3CDTF">2013-04-19T12:15:01Z</dcterms:modified>
</cp:coreProperties>
</file>