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9" r:id="rId4"/>
    <p:sldId id="261" r:id="rId5"/>
    <p:sldId id="262" r:id="rId6"/>
    <p:sldId id="260" r:id="rId7"/>
    <p:sldId id="264" r:id="rId8"/>
    <p:sldId id="25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338E-A20C-41C1-B0EA-0D321F93B4A3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562C-6E74-45C4-B2BB-0551B3540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9CDA-F985-4678-8DF8-4455AA6A0643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DA13-C8F8-4FC8-9253-DC632FF7E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327C-E6A5-4867-9E69-1D8B61C0D9B3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9CB1-465E-4831-8C62-FE30B7771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2799E-DF67-48C9-8907-6304F420C575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C861-17FE-4FED-A0D0-7AC9871E3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>
            <a:off x="250825" y="188913"/>
            <a:ext cx="8642350" cy="6480175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F20A-72AF-4EFD-8636-39D5FD3592D9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CCB8-D65B-40DB-9FEE-4F77EA0DD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B82E-65A9-4BC5-B97D-9EF984B2ADB5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60C5-AB83-4A9F-97C7-7D99A09BD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5672-4CDE-4569-B415-FDD7CC853F35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0E4B-5B31-48D5-B04B-CE441D91C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512C-D03B-4FFE-BD2C-2E19F7E71CAA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BEEE-967C-47A2-BF9B-DF9AC3FD4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E119-CB1F-47FD-9B1A-2571D53E947D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A33F-E070-4F93-A65B-A6CF34F59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9823-4579-4793-A85B-3611BB4A5C62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1470-015E-444E-950B-336EE9C7E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85DB-BE90-449E-B7A7-1C576BEFC9E2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3933-5ED9-4D61-AC73-15484152F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8B1EC1-C9E8-4366-9839-4159FA1E7FD4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A9D81A-19CB-4914-B267-661496F8A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nda6035.ucoz.ru/" TargetMode="External"/><Relationship Id="rId2" Type="http://schemas.openxmlformats.org/officeDocument/2006/relationships/hyperlink" Target="http://antalpiti.ru/fony-dlya-oformleniy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07170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«Кто 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поступает правильно?»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7272366" cy="285274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дидактическая игра </a:t>
            </a:r>
            <a:endParaRPr lang="ru-RU" sz="2800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д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ля детей старшего возраста</a:t>
            </a:r>
          </a:p>
          <a:p>
            <a:endParaRPr lang="ru-RU" sz="2800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algn="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Подготовила </a:t>
            </a:r>
          </a:p>
          <a:p>
            <a:pPr algn="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Воспитатель </a:t>
            </a:r>
          </a:p>
          <a:p>
            <a:pPr algn="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МБДОУ д/сад №131</a:t>
            </a:r>
          </a:p>
          <a:p>
            <a:pPr algn="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г.о. Самара</a:t>
            </a:r>
          </a:p>
          <a:p>
            <a:pPr algn="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 Меладзе О.В.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авила поведения в лесу\природа.jpg"/>
          <p:cNvPicPr>
            <a:picLocks noChangeAspect="1" noChangeArrowheads="1"/>
          </p:cNvPicPr>
          <p:nvPr/>
        </p:nvPicPr>
        <p:blipFill>
          <a:blip r:embed="rId3"/>
          <a:srcRect l="19791" t="5555" r="21875" b="37500"/>
          <a:stretch>
            <a:fillRect/>
          </a:stretch>
        </p:blipFill>
        <p:spPr bwMode="auto">
          <a:xfrm>
            <a:off x="500034" y="357166"/>
            <a:ext cx="371477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Крест 6"/>
          <p:cNvSpPr/>
          <p:nvPr/>
        </p:nvSpPr>
        <p:spPr>
          <a:xfrm rot="2690052">
            <a:off x="2850237" y="4690947"/>
            <a:ext cx="1632639" cy="1666147"/>
          </a:xfrm>
          <a:prstGeom prst="plus">
            <a:avLst>
              <a:gd name="adj" fmla="val 4431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33000" r="2000" b="28571"/>
          <a:stretch>
            <a:fillRect/>
          </a:stretch>
        </p:blipFill>
        <p:spPr bwMode="auto">
          <a:xfrm>
            <a:off x="4929190" y="428604"/>
            <a:ext cx="3714771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Фигура, имеющая форму буквы L 8"/>
          <p:cNvSpPr/>
          <p:nvPr/>
        </p:nvSpPr>
        <p:spPr>
          <a:xfrm rot="18943818">
            <a:off x="5079016" y="4422517"/>
            <a:ext cx="1414285" cy="1415574"/>
          </a:xfrm>
          <a:prstGeom prst="corner">
            <a:avLst>
              <a:gd name="adj1" fmla="val 13038"/>
              <a:gd name="adj2" fmla="val 1318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52 -0.08472 L 0.02031 -0.3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4 -0.00671 L 0.26892 -0.24815 " pathEditMode="relative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 l="7595" b="5062"/>
          <a:stretch>
            <a:fillRect/>
          </a:stretch>
        </p:blipFill>
        <p:spPr bwMode="auto">
          <a:xfrm>
            <a:off x="5143504" y="571480"/>
            <a:ext cx="3286148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Documents and Settings\Admin\Рабочий стол\правила поведения в лесу\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71480"/>
            <a:ext cx="335758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Крест 7"/>
          <p:cNvSpPr/>
          <p:nvPr/>
        </p:nvSpPr>
        <p:spPr>
          <a:xfrm rot="2690052">
            <a:off x="2850237" y="4690947"/>
            <a:ext cx="1632639" cy="1666147"/>
          </a:xfrm>
          <a:prstGeom prst="plus">
            <a:avLst>
              <a:gd name="adj" fmla="val 4431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/>
          <p:cNvSpPr/>
          <p:nvPr/>
        </p:nvSpPr>
        <p:spPr>
          <a:xfrm rot="18943818">
            <a:off x="5079016" y="4422517"/>
            <a:ext cx="1414285" cy="1415574"/>
          </a:xfrm>
          <a:prstGeom prst="corner">
            <a:avLst>
              <a:gd name="adj1" fmla="val 13038"/>
              <a:gd name="adj2" fmla="val 1318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9537 L 0.46927 -0.33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1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4 -0.01713 L -0.51198 -0.290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" y="-1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t="3940" r="428"/>
          <a:stretch>
            <a:fillRect/>
          </a:stretch>
        </p:blipFill>
        <p:spPr bwMode="auto">
          <a:xfrm>
            <a:off x="1142976" y="500042"/>
            <a:ext cx="2500330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Documents and Settings\Admin\Рабочий стол\правила поведения в лесу\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500042"/>
            <a:ext cx="2428892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Фигура, имеющая форму буквы L 5"/>
          <p:cNvSpPr/>
          <p:nvPr/>
        </p:nvSpPr>
        <p:spPr>
          <a:xfrm rot="18943818">
            <a:off x="5079016" y="4422517"/>
            <a:ext cx="1414285" cy="1415574"/>
          </a:xfrm>
          <a:prstGeom prst="corner">
            <a:avLst>
              <a:gd name="adj1" fmla="val 13038"/>
              <a:gd name="adj2" fmla="val 1318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рест 6"/>
          <p:cNvSpPr/>
          <p:nvPr/>
        </p:nvSpPr>
        <p:spPr>
          <a:xfrm rot="2690052">
            <a:off x="2850237" y="4690947"/>
            <a:ext cx="1632639" cy="1666147"/>
          </a:xfrm>
          <a:prstGeom prst="plus">
            <a:avLst>
              <a:gd name="adj" fmla="val 4431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4 -0.00671 L 0.26892 -0.24815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16875 L -0.29462 -0.30532 " pathEditMode="relative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5989" t="3743" r="4171" b="4813"/>
          <a:stretch>
            <a:fillRect/>
          </a:stretch>
        </p:blipFill>
        <p:spPr bwMode="auto">
          <a:xfrm>
            <a:off x="5000628" y="571480"/>
            <a:ext cx="3383905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71480"/>
            <a:ext cx="3459098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Крест 5"/>
          <p:cNvSpPr/>
          <p:nvPr/>
        </p:nvSpPr>
        <p:spPr>
          <a:xfrm rot="2690052">
            <a:off x="2850237" y="4690947"/>
            <a:ext cx="1632639" cy="1666147"/>
          </a:xfrm>
          <a:prstGeom prst="plus">
            <a:avLst>
              <a:gd name="adj" fmla="val 4431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/>
          <p:cNvSpPr/>
          <p:nvPr/>
        </p:nvSpPr>
        <p:spPr>
          <a:xfrm rot="18943818">
            <a:off x="5079016" y="4422517"/>
            <a:ext cx="1414285" cy="1415574"/>
          </a:xfrm>
          <a:prstGeom prst="corner">
            <a:avLst>
              <a:gd name="adj1" fmla="val 13038"/>
              <a:gd name="adj2" fmla="val 1318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9537 L 0.46927 -0.33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1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4 -0.01713 L -0.51198 -0.290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" y="-1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4924" r="5479"/>
          <a:stretch>
            <a:fillRect/>
          </a:stretch>
        </p:blipFill>
        <p:spPr bwMode="auto">
          <a:xfrm>
            <a:off x="928662" y="481417"/>
            <a:ext cx="2857520" cy="2947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Documents and Settings\Admin\Рабочий стол\правила поведения в лесу\4.jpeg"/>
          <p:cNvPicPr>
            <a:picLocks noChangeAspect="1" noChangeArrowheads="1"/>
          </p:cNvPicPr>
          <p:nvPr/>
        </p:nvPicPr>
        <p:blipFill>
          <a:blip r:embed="rId4">
            <a:lum bright="9000" contrast="29000"/>
          </a:blip>
          <a:srcRect l="3019" t="3226" r="4817" b="16129"/>
          <a:stretch>
            <a:fillRect/>
          </a:stretch>
        </p:blipFill>
        <p:spPr bwMode="auto">
          <a:xfrm>
            <a:off x="5286380" y="500042"/>
            <a:ext cx="328900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Крест 4"/>
          <p:cNvSpPr/>
          <p:nvPr/>
        </p:nvSpPr>
        <p:spPr>
          <a:xfrm rot="2690052">
            <a:off x="2850237" y="4690947"/>
            <a:ext cx="1632639" cy="1666147"/>
          </a:xfrm>
          <a:prstGeom prst="plus">
            <a:avLst>
              <a:gd name="adj" fmla="val 4431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Фигура, имеющая форму буквы L 5"/>
          <p:cNvSpPr/>
          <p:nvPr/>
        </p:nvSpPr>
        <p:spPr>
          <a:xfrm rot="18943818">
            <a:off x="5079016" y="4422517"/>
            <a:ext cx="1414285" cy="1415574"/>
          </a:xfrm>
          <a:prstGeom prst="corner">
            <a:avLst>
              <a:gd name="adj1" fmla="val 13038"/>
              <a:gd name="adj2" fmla="val 1318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16875 L -0.29462 -0.30532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4 -0.00671 L 0.26892 -0.24815 " pathEditMode="relative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 l="33000" r="2000" b="28571"/>
          <a:stretch>
            <a:fillRect/>
          </a:stretch>
        </p:blipFill>
        <p:spPr bwMode="auto">
          <a:xfrm>
            <a:off x="714348" y="428604"/>
            <a:ext cx="1949517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7" descr="C:\Documents and Settings\Admin\Рабочий стол\правила поведения в лесу\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4724" y="357166"/>
            <a:ext cx="201455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C:\Documents and Settings\Admin\Рабочий стол\правила поведения в лесу\3.jpeg"/>
          <p:cNvPicPr>
            <a:picLocks noChangeAspect="1" noChangeArrowheads="1"/>
          </p:cNvPicPr>
          <p:nvPr/>
        </p:nvPicPr>
        <p:blipFill>
          <a:blip r:embed="rId4"/>
          <a:srcRect l="-5882" t="4082" b="14286"/>
          <a:stretch>
            <a:fillRect/>
          </a:stretch>
        </p:blipFill>
        <p:spPr bwMode="auto">
          <a:xfrm>
            <a:off x="6286512" y="357166"/>
            <a:ext cx="1949947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714620"/>
            <a:ext cx="214314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Documents and Settings\Admin\Рабочий стол\правила поведения в лесу\4.jpeg"/>
          <p:cNvPicPr>
            <a:picLocks noChangeAspect="1" noChangeArrowheads="1"/>
          </p:cNvPicPr>
          <p:nvPr/>
        </p:nvPicPr>
        <p:blipFill>
          <a:blip r:embed="rId6">
            <a:lum bright="9000" contrast="29000"/>
          </a:blip>
          <a:srcRect l="3019" t="6328" r="5436" b="16129"/>
          <a:stretch>
            <a:fillRect/>
          </a:stretch>
        </p:blipFill>
        <p:spPr bwMode="auto">
          <a:xfrm>
            <a:off x="5286380" y="2714620"/>
            <a:ext cx="207170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388640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Фон 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http://antalpiti.ru/fony-dlya-oformleniya/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332656"/>
            <a:ext cx="3816424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39750" y="1412777"/>
            <a:ext cx="7993063" cy="5049851"/>
            <a:chOff x="539750" y="1412777"/>
            <a:chExt cx="7993063" cy="5049851"/>
          </a:xfrm>
        </p:grpSpPr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539750" y="1412777"/>
              <a:ext cx="7993063" cy="4176464"/>
              <a:chOff x="539552" y="260648"/>
              <a:chExt cx="7992888" cy="5310815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260648"/>
                <a:ext cx="7992888" cy="3664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Monotype Corsiva" pitchFamily="66" charset="0"/>
                  </a:rPr>
                  <a:t>Вы можете использовать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Monotype Corsiva" pitchFamily="66" charset="0"/>
                  </a:rPr>
                  <a:t>данное оформление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Monotype Corsiva" pitchFamily="66" charset="0"/>
                  </a:rPr>
                  <a:t>для создания своих презентаций,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Monotype Corsiva" pitchFamily="66" charset="0"/>
                  </a:rPr>
                  <a:t>но в своей презентации вы должны указать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Monotype Corsiva" pitchFamily="66" charset="0"/>
                  </a:rPr>
                  <a:t>источник шаблона: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Monotype Corsiva" pitchFamily="66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Фокина Лидия Петровна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учитель начальных классов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МКОУ «СОШ ст. Евсино»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Искитимского</a:t>
                </a:r>
                <a:r>
                  <a:rPr lang="ru-RU" sz="20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 района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Новосибирской области</a:t>
                </a:r>
                <a:endParaRPr lang="ru-RU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792" y="4559241"/>
                <a:ext cx="3628503" cy="1012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>
                    <a:latin typeface="Monotype Corsiva" pitchFamily="66" charset="0"/>
                  </a:rPr>
                  <a:t>Сайт </a:t>
                </a:r>
                <a:r>
                  <a:rPr lang="en-US" sz="2400" b="1" dirty="0">
                    <a:latin typeface="Monotype Corsiva" pitchFamily="66" charset="0"/>
                    <a:hlinkClick r:id="rId3"/>
                  </a:rPr>
                  <a:t>http://linda6035.ucoz.ru/</a:t>
                </a:r>
                <a:r>
                  <a:rPr lang="ru-RU" sz="2400" b="1" dirty="0">
                    <a:latin typeface="Monotype Corsiva" pitchFamily="66" charset="0"/>
                  </a:rPr>
                  <a:t>    </a:t>
                </a:r>
                <a:r>
                  <a:rPr lang="ru-RU" sz="2400" b="1" i="1" dirty="0">
                    <a:latin typeface="Monotype Corsiva" pitchFamily="66" charset="0"/>
                  </a:rPr>
                  <a:t>  </a:t>
                </a:r>
                <a:endParaRPr lang="ru-RU" sz="24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267744" y="6093296"/>
              <a:ext cx="5057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СПАСИБО АВТОРАМ ФОНОВ И КАРТИНОК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79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«Кто поступает правильно?»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Оленька</cp:lastModifiedBy>
  <cp:revision>21</cp:revision>
  <dcterms:created xsi:type="dcterms:W3CDTF">2013-08-25T16:53:40Z</dcterms:created>
  <dcterms:modified xsi:type="dcterms:W3CDTF">2014-12-01T12:08:03Z</dcterms:modified>
</cp:coreProperties>
</file>