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57" r:id="rId5"/>
    <p:sldId id="262" r:id="rId6"/>
    <p:sldId id="260" r:id="rId7"/>
    <p:sldId id="263" r:id="rId8"/>
    <p:sldId id="264" r:id="rId9"/>
    <p:sldId id="269" r:id="rId10"/>
    <p:sldId id="266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8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087471-997E-40C1-8591-A582C3BDDE0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D6DF5921-BFB9-46AA-B529-4B2CDA1B0771}">
      <dgm:prSet phldrT="[Текст]"/>
      <dgm:spPr/>
      <dgm:t>
        <a:bodyPr/>
        <a:lstStyle/>
        <a:p>
          <a:r>
            <a:rPr lang="ru-RU" dirty="0" smtClean="0"/>
            <a:t>У России особый путь исторического развития</a:t>
          </a:r>
          <a:endParaRPr lang="ru-RU" dirty="0"/>
        </a:p>
      </dgm:t>
    </dgm:pt>
    <dgm:pt modelId="{BB850E6A-380F-4CE8-BD24-1D824BD5CAFF}" type="parTrans" cxnId="{A5444612-D8C2-45A1-BBA0-994D51D286F9}">
      <dgm:prSet/>
      <dgm:spPr/>
      <dgm:t>
        <a:bodyPr/>
        <a:lstStyle/>
        <a:p>
          <a:endParaRPr lang="ru-RU"/>
        </a:p>
      </dgm:t>
    </dgm:pt>
    <dgm:pt modelId="{84680D6E-5750-42A6-8C51-BD003F616BF3}" type="sibTrans" cxnId="{A5444612-D8C2-45A1-BBA0-994D51D286F9}">
      <dgm:prSet/>
      <dgm:spPr/>
      <dgm:t>
        <a:bodyPr/>
        <a:lstStyle/>
        <a:p>
          <a:endParaRPr lang="ru-RU"/>
        </a:p>
      </dgm:t>
    </dgm:pt>
    <dgm:pt modelId="{212E9A7D-FC4D-41D7-A1D1-9D195B6B2CAC}">
      <dgm:prSet phldrT="[Текст]"/>
      <dgm:spPr/>
      <dgm:t>
        <a:bodyPr/>
        <a:lstStyle/>
        <a:p>
          <a:r>
            <a:rPr lang="ru-RU" dirty="0" smtClean="0"/>
            <a:t>Ячейка социализма в стране – крестьянская община</a:t>
          </a:r>
          <a:endParaRPr lang="ru-RU" dirty="0"/>
        </a:p>
      </dgm:t>
    </dgm:pt>
    <dgm:pt modelId="{90C04D37-77D5-44AB-B6A6-113351E0140B}" type="parTrans" cxnId="{FB892655-8EAE-4A54-91FA-CF58A1AB23E1}">
      <dgm:prSet/>
      <dgm:spPr/>
      <dgm:t>
        <a:bodyPr/>
        <a:lstStyle/>
        <a:p>
          <a:endParaRPr lang="ru-RU"/>
        </a:p>
      </dgm:t>
    </dgm:pt>
    <dgm:pt modelId="{005C19BD-D2CB-4648-A3C5-7F6E2C8CAC80}" type="sibTrans" cxnId="{FB892655-8EAE-4A54-91FA-CF58A1AB23E1}">
      <dgm:prSet/>
      <dgm:spPr/>
      <dgm:t>
        <a:bodyPr/>
        <a:lstStyle/>
        <a:p>
          <a:endParaRPr lang="ru-RU"/>
        </a:p>
      </dgm:t>
    </dgm:pt>
    <dgm:pt modelId="{F3C76350-C71B-4629-98B8-2A353C04CD60}">
      <dgm:prSet phldrT="[Текст]"/>
      <dgm:spPr/>
      <dgm:t>
        <a:bodyPr/>
        <a:lstStyle/>
        <a:p>
          <a:r>
            <a:rPr lang="ru-RU" dirty="0" smtClean="0"/>
            <a:t>Самодержавие в стране не имеет социальной </a:t>
          </a:r>
          <a:r>
            <a:rPr lang="ru-RU" b="1" dirty="0" smtClean="0"/>
            <a:t>опоры</a:t>
          </a:r>
          <a:endParaRPr lang="ru-RU" dirty="0"/>
        </a:p>
      </dgm:t>
    </dgm:pt>
    <dgm:pt modelId="{B289F007-26A2-475B-A0CE-182ED80D3951}" type="parTrans" cxnId="{E0778B96-2A10-41E4-A2D5-F353E54245E0}">
      <dgm:prSet/>
      <dgm:spPr/>
      <dgm:t>
        <a:bodyPr/>
        <a:lstStyle/>
        <a:p>
          <a:endParaRPr lang="ru-RU"/>
        </a:p>
      </dgm:t>
    </dgm:pt>
    <dgm:pt modelId="{61A228AD-7EE5-451F-9DA0-6CAD400EB3E2}" type="sibTrans" cxnId="{E0778B96-2A10-41E4-A2D5-F353E54245E0}">
      <dgm:prSet/>
      <dgm:spPr/>
      <dgm:t>
        <a:bodyPr/>
        <a:lstStyle/>
        <a:p>
          <a:endParaRPr lang="ru-RU"/>
        </a:p>
      </dgm:t>
    </dgm:pt>
    <dgm:pt modelId="{9E84BFA1-03D8-47F0-9EF1-23CDB58A19E3}">
      <dgm:prSet phldrT="[Текст]"/>
      <dgm:spPr/>
      <dgm:t>
        <a:bodyPr/>
        <a:lstStyle/>
        <a:p>
          <a:r>
            <a:rPr lang="ru-RU" dirty="0" smtClean="0"/>
            <a:t>Капитализм в России - явление чуждое, насаждаемое «сверху»</a:t>
          </a:r>
          <a:endParaRPr lang="ru-RU" dirty="0"/>
        </a:p>
      </dgm:t>
    </dgm:pt>
    <dgm:pt modelId="{5B3ACEE2-22F6-4A91-8944-FF1045AFBBA8}" type="parTrans" cxnId="{48D75D64-A41D-4427-95A2-F5C8108F98CB}">
      <dgm:prSet/>
      <dgm:spPr/>
      <dgm:t>
        <a:bodyPr/>
        <a:lstStyle/>
        <a:p>
          <a:endParaRPr lang="ru-RU"/>
        </a:p>
      </dgm:t>
    </dgm:pt>
    <dgm:pt modelId="{B9017868-87A4-4F3A-A698-31C23E7B886A}" type="sibTrans" cxnId="{48D75D64-A41D-4427-95A2-F5C8108F98CB}">
      <dgm:prSet/>
      <dgm:spPr/>
      <dgm:t>
        <a:bodyPr/>
        <a:lstStyle/>
        <a:p>
          <a:endParaRPr lang="ru-RU"/>
        </a:p>
      </dgm:t>
    </dgm:pt>
    <dgm:pt modelId="{11AD5E7F-DA98-467C-8803-3AF59F9A61B8}">
      <dgm:prSet phldrT="[Текст]"/>
      <dgm:spPr/>
      <dgm:t>
        <a:bodyPr/>
        <a:lstStyle/>
        <a:p>
          <a:r>
            <a:rPr lang="ru-RU" dirty="0" smtClean="0"/>
            <a:t>Будущее России – социализм, минуя капитализм</a:t>
          </a:r>
          <a:endParaRPr lang="ru-RU" dirty="0"/>
        </a:p>
      </dgm:t>
    </dgm:pt>
    <dgm:pt modelId="{E8A306CA-FE56-496B-A0D4-22DABF512ED6}" type="parTrans" cxnId="{2B9E46FB-6715-4CD6-976B-093ECF3F38D9}">
      <dgm:prSet/>
      <dgm:spPr/>
      <dgm:t>
        <a:bodyPr/>
        <a:lstStyle/>
        <a:p>
          <a:endParaRPr lang="ru-RU"/>
        </a:p>
      </dgm:t>
    </dgm:pt>
    <dgm:pt modelId="{D57DB0AE-36D6-4F39-AAEF-FC3D3719BE3C}" type="sibTrans" cxnId="{2B9E46FB-6715-4CD6-976B-093ECF3F38D9}">
      <dgm:prSet/>
      <dgm:spPr/>
      <dgm:t>
        <a:bodyPr/>
        <a:lstStyle/>
        <a:p>
          <a:endParaRPr lang="ru-RU"/>
        </a:p>
      </dgm:t>
    </dgm:pt>
    <dgm:pt modelId="{9B071DE9-9EEE-45F0-80C8-C5C5669E2998}">
      <dgm:prSet phldrT="[Текст]"/>
      <dgm:spPr/>
      <dgm:t>
        <a:bodyPr/>
        <a:lstStyle/>
        <a:p>
          <a:r>
            <a:rPr lang="ru-RU" b="1" smtClean="0"/>
            <a:t>Руководящая сила крестьянства </a:t>
          </a:r>
          <a:r>
            <a:rPr lang="ru-RU" smtClean="0"/>
            <a:t>– партия революционеров - профессионалов</a:t>
          </a:r>
          <a:endParaRPr lang="ru-RU" dirty="0"/>
        </a:p>
      </dgm:t>
    </dgm:pt>
    <dgm:pt modelId="{E44D1490-5F7B-4C4F-BF08-56848475C379}" type="parTrans" cxnId="{F9E375EC-7BD0-49E0-AF25-51E9739E2A5B}">
      <dgm:prSet/>
      <dgm:spPr/>
      <dgm:t>
        <a:bodyPr/>
        <a:lstStyle/>
        <a:p>
          <a:endParaRPr lang="ru-RU"/>
        </a:p>
      </dgm:t>
    </dgm:pt>
    <dgm:pt modelId="{1BB268FF-9F9D-4B7B-B3CA-15C1B6EB8418}" type="sibTrans" cxnId="{F9E375EC-7BD0-49E0-AF25-51E9739E2A5B}">
      <dgm:prSet/>
      <dgm:spPr/>
      <dgm:t>
        <a:bodyPr/>
        <a:lstStyle/>
        <a:p>
          <a:endParaRPr lang="ru-RU"/>
        </a:p>
      </dgm:t>
    </dgm:pt>
    <dgm:pt modelId="{4C1A6E9A-EB7D-45D8-AB6A-87793EC99887}" type="pres">
      <dgm:prSet presAssocID="{5D087471-997E-40C1-8591-A582C3BDDE06}" presName="linearFlow" presStyleCnt="0">
        <dgm:presLayoutVars>
          <dgm:dir/>
          <dgm:resizeHandles val="exact"/>
        </dgm:presLayoutVars>
      </dgm:prSet>
      <dgm:spPr/>
    </dgm:pt>
    <dgm:pt modelId="{0F160517-2A3B-4C2E-B3DF-7FDF1281A82A}" type="pres">
      <dgm:prSet presAssocID="{D6DF5921-BFB9-46AA-B529-4B2CDA1B0771}" presName="composite" presStyleCnt="0"/>
      <dgm:spPr/>
    </dgm:pt>
    <dgm:pt modelId="{7C936E63-7D40-4EDC-B193-ED85591348C5}" type="pres">
      <dgm:prSet presAssocID="{D6DF5921-BFB9-46AA-B529-4B2CDA1B0771}" presName="imgShp" presStyleLbl="fgImgPlace1" presStyleIdx="0" presStyleCnt="6" custLinFactX="-64002" custLinFactNeighborX="-100000" custLinFactNeighborY="4101"/>
      <dgm:spPr/>
    </dgm:pt>
    <dgm:pt modelId="{95114CCA-B35C-4E5E-BDAE-68666F3F23EB}" type="pres">
      <dgm:prSet presAssocID="{D6DF5921-BFB9-46AA-B529-4B2CDA1B0771}" presName="txShp" presStyleLbl="node1" presStyleIdx="0" presStyleCnt="6" custScaleX="140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75D67C-FAAE-40E7-9ABE-870FE3AACF63}" type="pres">
      <dgm:prSet presAssocID="{84680D6E-5750-42A6-8C51-BD003F616BF3}" presName="spacing" presStyleCnt="0"/>
      <dgm:spPr/>
    </dgm:pt>
    <dgm:pt modelId="{9D907119-D35B-46D2-80FA-67AC5EB0B420}" type="pres">
      <dgm:prSet presAssocID="{9E84BFA1-03D8-47F0-9EF1-23CDB58A19E3}" presName="composite" presStyleCnt="0"/>
      <dgm:spPr/>
    </dgm:pt>
    <dgm:pt modelId="{ACA4F548-56F1-4C00-9589-023512FA51C7}" type="pres">
      <dgm:prSet presAssocID="{9E84BFA1-03D8-47F0-9EF1-23CDB58A19E3}" presName="imgShp" presStyleLbl="fgImgPlace1" presStyleIdx="1" presStyleCnt="6" custLinFactX="-64002" custLinFactNeighborX="-100000" custLinFactNeighborY="2012"/>
      <dgm:spPr/>
    </dgm:pt>
    <dgm:pt modelId="{478A2D2A-CBEA-494F-AB30-4586CE13C0D0}" type="pres">
      <dgm:prSet presAssocID="{9E84BFA1-03D8-47F0-9EF1-23CDB58A19E3}" presName="txShp" presStyleLbl="node1" presStyleIdx="1" presStyleCnt="6" custScaleX="140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4A30A-1F2C-4F55-B83F-A35BFEAF9119}" type="pres">
      <dgm:prSet presAssocID="{B9017868-87A4-4F3A-A698-31C23E7B886A}" presName="spacing" presStyleCnt="0"/>
      <dgm:spPr/>
    </dgm:pt>
    <dgm:pt modelId="{2C71D4F0-C785-4E12-92F6-ACE78DB5CC49}" type="pres">
      <dgm:prSet presAssocID="{11AD5E7F-DA98-467C-8803-3AF59F9A61B8}" presName="composite" presStyleCnt="0"/>
      <dgm:spPr/>
    </dgm:pt>
    <dgm:pt modelId="{0010DDFC-916B-460B-B144-93F183D8CA3B}" type="pres">
      <dgm:prSet presAssocID="{11AD5E7F-DA98-467C-8803-3AF59F9A61B8}" presName="imgShp" presStyleLbl="fgImgPlace1" presStyleIdx="2" presStyleCnt="6" custLinFactX="-64002" custLinFactNeighborX="-100000" custLinFactNeighborY="-2164"/>
      <dgm:spPr/>
    </dgm:pt>
    <dgm:pt modelId="{FEE0D682-84B8-4B10-A446-78D38921E66D}" type="pres">
      <dgm:prSet presAssocID="{11AD5E7F-DA98-467C-8803-3AF59F9A61B8}" presName="txShp" presStyleLbl="node1" presStyleIdx="2" presStyleCnt="6" custScaleX="140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E6FAD-8244-4721-9CE0-36753330503A}" type="pres">
      <dgm:prSet presAssocID="{D57DB0AE-36D6-4F39-AAEF-FC3D3719BE3C}" presName="spacing" presStyleCnt="0"/>
      <dgm:spPr/>
    </dgm:pt>
    <dgm:pt modelId="{BE54DF80-36F3-4650-B27C-FCF646B140E0}" type="pres">
      <dgm:prSet presAssocID="{212E9A7D-FC4D-41D7-A1D1-9D195B6B2CAC}" presName="composite" presStyleCnt="0"/>
      <dgm:spPr/>
    </dgm:pt>
    <dgm:pt modelId="{D86C3A63-51E4-4779-A9F4-3C04600ECED8}" type="pres">
      <dgm:prSet presAssocID="{212E9A7D-FC4D-41D7-A1D1-9D195B6B2CAC}" presName="imgShp" presStyleLbl="fgImgPlace1" presStyleIdx="3" presStyleCnt="6" custLinFactX="-64002" custLinFactNeighborX="-100000" custLinFactNeighborY="-4252"/>
      <dgm:spPr/>
    </dgm:pt>
    <dgm:pt modelId="{3A503B76-9263-4DB6-A823-91B61BB0E87D}" type="pres">
      <dgm:prSet presAssocID="{212E9A7D-FC4D-41D7-A1D1-9D195B6B2CAC}" presName="txShp" presStyleLbl="node1" presStyleIdx="3" presStyleCnt="6" custScaleX="1403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ACDDA-D117-4763-9825-4F2073A9954E}" type="pres">
      <dgm:prSet presAssocID="{005C19BD-D2CB-4648-A3C5-7F6E2C8CAC80}" presName="spacing" presStyleCnt="0"/>
      <dgm:spPr/>
    </dgm:pt>
    <dgm:pt modelId="{0D6CFCA2-755B-4021-9C4A-351E326B530A}" type="pres">
      <dgm:prSet presAssocID="{F3C76350-C71B-4629-98B8-2A353C04CD60}" presName="composite" presStyleCnt="0"/>
      <dgm:spPr/>
    </dgm:pt>
    <dgm:pt modelId="{1244F5AB-4BE9-4571-BD97-40463D244740}" type="pres">
      <dgm:prSet presAssocID="{F3C76350-C71B-4629-98B8-2A353C04CD60}" presName="imgShp" presStyleLbl="fgImgPlace1" presStyleIdx="4" presStyleCnt="6" custLinFactX="-64002" custLinFactNeighborX="-100000" custLinFactNeighborY="-6341"/>
      <dgm:spPr/>
    </dgm:pt>
    <dgm:pt modelId="{42941FD9-D469-433D-980B-376D8E116FA1}" type="pres">
      <dgm:prSet presAssocID="{F3C76350-C71B-4629-98B8-2A353C04CD60}" presName="txShp" presStyleLbl="node1" presStyleIdx="4" presStyleCnt="6" custScaleX="139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AAD86-F2AE-4CA1-9522-147A94DA9CEF}" type="pres">
      <dgm:prSet presAssocID="{61A228AD-7EE5-451F-9DA0-6CAD400EB3E2}" presName="spacing" presStyleCnt="0"/>
      <dgm:spPr/>
    </dgm:pt>
    <dgm:pt modelId="{621042AB-8FA6-46D9-A86C-780621B6DC9D}" type="pres">
      <dgm:prSet presAssocID="{9B071DE9-9EEE-45F0-80C8-C5C5669E2998}" presName="composite" presStyleCnt="0"/>
      <dgm:spPr/>
    </dgm:pt>
    <dgm:pt modelId="{0D1E4167-B445-4CB0-9891-F0A8676FDC1C}" type="pres">
      <dgm:prSet presAssocID="{9B071DE9-9EEE-45F0-80C8-C5C5669E2998}" presName="imgShp" presStyleLbl="fgImgPlace1" presStyleIdx="5" presStyleCnt="6" custLinFactX="-64340" custLinFactNeighborX="-100000" custLinFactNeighborY="-4247"/>
      <dgm:spPr/>
    </dgm:pt>
    <dgm:pt modelId="{2B3417B8-3884-45D5-8DB4-CB36A82B2EF7}" type="pres">
      <dgm:prSet presAssocID="{9B071DE9-9EEE-45F0-80C8-C5C5669E2998}" presName="txShp" presStyleLbl="node1" presStyleIdx="5" presStyleCnt="6" custScaleX="139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E375EC-7BD0-49E0-AF25-51E9739E2A5B}" srcId="{5D087471-997E-40C1-8591-A582C3BDDE06}" destId="{9B071DE9-9EEE-45F0-80C8-C5C5669E2998}" srcOrd="5" destOrd="0" parTransId="{E44D1490-5F7B-4C4F-BF08-56848475C379}" sibTransId="{1BB268FF-9F9D-4B7B-B3CA-15C1B6EB8418}"/>
    <dgm:cxn modelId="{A026CB41-2D61-436D-968C-FAC34B72D6CD}" type="presOf" srcId="{212E9A7D-FC4D-41D7-A1D1-9D195B6B2CAC}" destId="{3A503B76-9263-4DB6-A823-91B61BB0E87D}" srcOrd="0" destOrd="0" presId="urn:microsoft.com/office/officeart/2005/8/layout/vList3"/>
    <dgm:cxn modelId="{E0778B96-2A10-41E4-A2D5-F353E54245E0}" srcId="{5D087471-997E-40C1-8591-A582C3BDDE06}" destId="{F3C76350-C71B-4629-98B8-2A353C04CD60}" srcOrd="4" destOrd="0" parTransId="{B289F007-26A2-475B-A0CE-182ED80D3951}" sibTransId="{61A228AD-7EE5-451F-9DA0-6CAD400EB3E2}"/>
    <dgm:cxn modelId="{D1173EE2-CDF7-495A-88FD-F26F118EE591}" type="presOf" srcId="{5D087471-997E-40C1-8591-A582C3BDDE06}" destId="{4C1A6E9A-EB7D-45D8-AB6A-87793EC99887}" srcOrd="0" destOrd="0" presId="urn:microsoft.com/office/officeart/2005/8/layout/vList3"/>
    <dgm:cxn modelId="{2B9E46FB-6715-4CD6-976B-093ECF3F38D9}" srcId="{5D087471-997E-40C1-8591-A582C3BDDE06}" destId="{11AD5E7F-DA98-467C-8803-3AF59F9A61B8}" srcOrd="2" destOrd="0" parTransId="{E8A306CA-FE56-496B-A0D4-22DABF512ED6}" sibTransId="{D57DB0AE-36D6-4F39-AAEF-FC3D3719BE3C}"/>
    <dgm:cxn modelId="{6EDF1912-B577-4B29-A3A4-047578299C01}" type="presOf" srcId="{D6DF5921-BFB9-46AA-B529-4B2CDA1B0771}" destId="{95114CCA-B35C-4E5E-BDAE-68666F3F23EB}" srcOrd="0" destOrd="0" presId="urn:microsoft.com/office/officeart/2005/8/layout/vList3"/>
    <dgm:cxn modelId="{134F19FE-0EF7-4C5C-B65C-FEF534CFFCE4}" type="presOf" srcId="{11AD5E7F-DA98-467C-8803-3AF59F9A61B8}" destId="{FEE0D682-84B8-4B10-A446-78D38921E66D}" srcOrd="0" destOrd="0" presId="urn:microsoft.com/office/officeart/2005/8/layout/vList3"/>
    <dgm:cxn modelId="{FB892655-8EAE-4A54-91FA-CF58A1AB23E1}" srcId="{5D087471-997E-40C1-8591-A582C3BDDE06}" destId="{212E9A7D-FC4D-41D7-A1D1-9D195B6B2CAC}" srcOrd="3" destOrd="0" parTransId="{90C04D37-77D5-44AB-B6A6-113351E0140B}" sibTransId="{005C19BD-D2CB-4648-A3C5-7F6E2C8CAC80}"/>
    <dgm:cxn modelId="{E04E1D99-E6E1-4FEA-9908-A3E787A76677}" type="presOf" srcId="{9E84BFA1-03D8-47F0-9EF1-23CDB58A19E3}" destId="{478A2D2A-CBEA-494F-AB30-4586CE13C0D0}" srcOrd="0" destOrd="0" presId="urn:microsoft.com/office/officeart/2005/8/layout/vList3"/>
    <dgm:cxn modelId="{48D75D64-A41D-4427-95A2-F5C8108F98CB}" srcId="{5D087471-997E-40C1-8591-A582C3BDDE06}" destId="{9E84BFA1-03D8-47F0-9EF1-23CDB58A19E3}" srcOrd="1" destOrd="0" parTransId="{5B3ACEE2-22F6-4A91-8944-FF1045AFBBA8}" sibTransId="{B9017868-87A4-4F3A-A698-31C23E7B886A}"/>
    <dgm:cxn modelId="{A5444612-D8C2-45A1-BBA0-994D51D286F9}" srcId="{5D087471-997E-40C1-8591-A582C3BDDE06}" destId="{D6DF5921-BFB9-46AA-B529-4B2CDA1B0771}" srcOrd="0" destOrd="0" parTransId="{BB850E6A-380F-4CE8-BD24-1D824BD5CAFF}" sibTransId="{84680D6E-5750-42A6-8C51-BD003F616BF3}"/>
    <dgm:cxn modelId="{3FD46684-A022-4628-AB9D-F2CDDA894E00}" type="presOf" srcId="{F3C76350-C71B-4629-98B8-2A353C04CD60}" destId="{42941FD9-D469-433D-980B-376D8E116FA1}" srcOrd="0" destOrd="0" presId="urn:microsoft.com/office/officeart/2005/8/layout/vList3"/>
    <dgm:cxn modelId="{713F2CB6-E52F-4F65-B81A-C33C65540CEB}" type="presOf" srcId="{9B071DE9-9EEE-45F0-80C8-C5C5669E2998}" destId="{2B3417B8-3884-45D5-8DB4-CB36A82B2EF7}" srcOrd="0" destOrd="0" presId="urn:microsoft.com/office/officeart/2005/8/layout/vList3"/>
    <dgm:cxn modelId="{08DE9A2B-2DC8-473A-A548-77D2F134BAD5}" type="presParOf" srcId="{4C1A6E9A-EB7D-45D8-AB6A-87793EC99887}" destId="{0F160517-2A3B-4C2E-B3DF-7FDF1281A82A}" srcOrd="0" destOrd="0" presId="urn:microsoft.com/office/officeart/2005/8/layout/vList3"/>
    <dgm:cxn modelId="{5F3ACC05-9660-4668-BAA5-6456B139BAFE}" type="presParOf" srcId="{0F160517-2A3B-4C2E-B3DF-7FDF1281A82A}" destId="{7C936E63-7D40-4EDC-B193-ED85591348C5}" srcOrd="0" destOrd="0" presId="urn:microsoft.com/office/officeart/2005/8/layout/vList3"/>
    <dgm:cxn modelId="{44C4D641-871F-491D-AD9A-045410479737}" type="presParOf" srcId="{0F160517-2A3B-4C2E-B3DF-7FDF1281A82A}" destId="{95114CCA-B35C-4E5E-BDAE-68666F3F23EB}" srcOrd="1" destOrd="0" presId="urn:microsoft.com/office/officeart/2005/8/layout/vList3"/>
    <dgm:cxn modelId="{74874F38-06C6-401D-A09C-E45ACFCBC285}" type="presParOf" srcId="{4C1A6E9A-EB7D-45D8-AB6A-87793EC99887}" destId="{E575D67C-FAAE-40E7-9ABE-870FE3AACF63}" srcOrd="1" destOrd="0" presId="urn:microsoft.com/office/officeart/2005/8/layout/vList3"/>
    <dgm:cxn modelId="{705E8947-31DD-4A2B-9795-82D6B28694FF}" type="presParOf" srcId="{4C1A6E9A-EB7D-45D8-AB6A-87793EC99887}" destId="{9D907119-D35B-46D2-80FA-67AC5EB0B420}" srcOrd="2" destOrd="0" presId="urn:microsoft.com/office/officeart/2005/8/layout/vList3"/>
    <dgm:cxn modelId="{27029349-5667-446F-A4D3-E4175D7BAE78}" type="presParOf" srcId="{9D907119-D35B-46D2-80FA-67AC5EB0B420}" destId="{ACA4F548-56F1-4C00-9589-023512FA51C7}" srcOrd="0" destOrd="0" presId="urn:microsoft.com/office/officeart/2005/8/layout/vList3"/>
    <dgm:cxn modelId="{30BA6259-B0D4-44F7-8930-28F385AE8020}" type="presParOf" srcId="{9D907119-D35B-46D2-80FA-67AC5EB0B420}" destId="{478A2D2A-CBEA-494F-AB30-4586CE13C0D0}" srcOrd="1" destOrd="0" presId="urn:microsoft.com/office/officeart/2005/8/layout/vList3"/>
    <dgm:cxn modelId="{B54DC003-EB4C-42BC-A4D8-551EB1A61A07}" type="presParOf" srcId="{4C1A6E9A-EB7D-45D8-AB6A-87793EC99887}" destId="{ABA4A30A-1F2C-4F55-B83F-A35BFEAF9119}" srcOrd="3" destOrd="0" presId="urn:microsoft.com/office/officeart/2005/8/layout/vList3"/>
    <dgm:cxn modelId="{840D2262-9BEB-4CD4-ABE4-BB3A4D988574}" type="presParOf" srcId="{4C1A6E9A-EB7D-45D8-AB6A-87793EC99887}" destId="{2C71D4F0-C785-4E12-92F6-ACE78DB5CC49}" srcOrd="4" destOrd="0" presId="urn:microsoft.com/office/officeart/2005/8/layout/vList3"/>
    <dgm:cxn modelId="{9317BCFF-96E4-4D0E-BC72-36A4ED096CC9}" type="presParOf" srcId="{2C71D4F0-C785-4E12-92F6-ACE78DB5CC49}" destId="{0010DDFC-916B-460B-B144-93F183D8CA3B}" srcOrd="0" destOrd="0" presId="urn:microsoft.com/office/officeart/2005/8/layout/vList3"/>
    <dgm:cxn modelId="{089FF1A7-4881-4A8F-9EF8-F768ED89DDDF}" type="presParOf" srcId="{2C71D4F0-C785-4E12-92F6-ACE78DB5CC49}" destId="{FEE0D682-84B8-4B10-A446-78D38921E66D}" srcOrd="1" destOrd="0" presId="urn:microsoft.com/office/officeart/2005/8/layout/vList3"/>
    <dgm:cxn modelId="{07FB6089-0D84-466B-AC82-40A87A01A3A7}" type="presParOf" srcId="{4C1A6E9A-EB7D-45D8-AB6A-87793EC99887}" destId="{7A8E6FAD-8244-4721-9CE0-36753330503A}" srcOrd="5" destOrd="0" presId="urn:microsoft.com/office/officeart/2005/8/layout/vList3"/>
    <dgm:cxn modelId="{96ECF667-606D-4435-8740-5C90328BFF8B}" type="presParOf" srcId="{4C1A6E9A-EB7D-45D8-AB6A-87793EC99887}" destId="{BE54DF80-36F3-4650-B27C-FCF646B140E0}" srcOrd="6" destOrd="0" presId="urn:microsoft.com/office/officeart/2005/8/layout/vList3"/>
    <dgm:cxn modelId="{A5B1793A-2206-4A30-8453-CC4291C72FC5}" type="presParOf" srcId="{BE54DF80-36F3-4650-B27C-FCF646B140E0}" destId="{D86C3A63-51E4-4779-A9F4-3C04600ECED8}" srcOrd="0" destOrd="0" presId="urn:microsoft.com/office/officeart/2005/8/layout/vList3"/>
    <dgm:cxn modelId="{3F0169F6-8E9B-4FBE-A032-E0AADCFAB376}" type="presParOf" srcId="{BE54DF80-36F3-4650-B27C-FCF646B140E0}" destId="{3A503B76-9263-4DB6-A823-91B61BB0E87D}" srcOrd="1" destOrd="0" presId="urn:microsoft.com/office/officeart/2005/8/layout/vList3"/>
    <dgm:cxn modelId="{C1120EB5-71D1-49B2-B650-48291D6AA87F}" type="presParOf" srcId="{4C1A6E9A-EB7D-45D8-AB6A-87793EC99887}" destId="{40FACDDA-D117-4763-9825-4F2073A9954E}" srcOrd="7" destOrd="0" presId="urn:microsoft.com/office/officeart/2005/8/layout/vList3"/>
    <dgm:cxn modelId="{C80F2609-D27C-49DD-AC86-D6879CAC8143}" type="presParOf" srcId="{4C1A6E9A-EB7D-45D8-AB6A-87793EC99887}" destId="{0D6CFCA2-755B-4021-9C4A-351E326B530A}" srcOrd="8" destOrd="0" presId="urn:microsoft.com/office/officeart/2005/8/layout/vList3"/>
    <dgm:cxn modelId="{F3856C5C-1EBC-4A29-91BC-CA2238A77D27}" type="presParOf" srcId="{0D6CFCA2-755B-4021-9C4A-351E326B530A}" destId="{1244F5AB-4BE9-4571-BD97-40463D244740}" srcOrd="0" destOrd="0" presId="urn:microsoft.com/office/officeart/2005/8/layout/vList3"/>
    <dgm:cxn modelId="{6FDE30B8-CEF9-4DEA-80DE-796324DAA062}" type="presParOf" srcId="{0D6CFCA2-755B-4021-9C4A-351E326B530A}" destId="{42941FD9-D469-433D-980B-376D8E116FA1}" srcOrd="1" destOrd="0" presId="urn:microsoft.com/office/officeart/2005/8/layout/vList3"/>
    <dgm:cxn modelId="{4896B714-C62E-4BF1-9FF6-BFE86125619B}" type="presParOf" srcId="{4C1A6E9A-EB7D-45D8-AB6A-87793EC99887}" destId="{D53AAD86-F2AE-4CA1-9522-147A94DA9CEF}" srcOrd="9" destOrd="0" presId="urn:microsoft.com/office/officeart/2005/8/layout/vList3"/>
    <dgm:cxn modelId="{9DB4B03F-ACF3-4524-A2B2-ACC043A68753}" type="presParOf" srcId="{4C1A6E9A-EB7D-45D8-AB6A-87793EC99887}" destId="{621042AB-8FA6-46D9-A86C-780621B6DC9D}" srcOrd="10" destOrd="0" presId="urn:microsoft.com/office/officeart/2005/8/layout/vList3"/>
    <dgm:cxn modelId="{A3386CF5-1A93-4F92-9B16-A53FA37F15F7}" type="presParOf" srcId="{621042AB-8FA6-46D9-A86C-780621B6DC9D}" destId="{0D1E4167-B445-4CB0-9891-F0A8676FDC1C}" srcOrd="0" destOrd="0" presId="urn:microsoft.com/office/officeart/2005/8/layout/vList3"/>
    <dgm:cxn modelId="{AB1C5AAD-1CEA-43D9-A7DF-AE9A1F591DD1}" type="presParOf" srcId="{621042AB-8FA6-46D9-A86C-780621B6DC9D}" destId="{2B3417B8-3884-45D5-8DB4-CB36A82B2EF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114CCA-B35C-4E5E-BDAE-68666F3F23EB}">
      <dsp:nvSpPr>
        <dsp:cNvPr id="0" name=""/>
        <dsp:cNvSpPr/>
      </dsp:nvSpPr>
      <dsp:spPr>
        <a:xfrm rot="10800000">
          <a:off x="288028" y="2946"/>
          <a:ext cx="8064903" cy="78728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171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У России особый путь исторического развития</a:t>
          </a:r>
          <a:endParaRPr lang="ru-RU" sz="2200" kern="1200" dirty="0"/>
        </a:p>
      </dsp:txBody>
      <dsp:txXfrm rot="10800000">
        <a:off x="288028" y="2946"/>
        <a:ext cx="8064903" cy="787285"/>
      </dsp:txXfrm>
    </dsp:sp>
    <dsp:sp modelId="{7C936E63-7D40-4EDC-B193-ED85591348C5}">
      <dsp:nvSpPr>
        <dsp:cNvPr id="0" name=""/>
        <dsp:cNvSpPr/>
      </dsp:nvSpPr>
      <dsp:spPr>
        <a:xfrm>
          <a:off x="0" y="35232"/>
          <a:ext cx="787285" cy="78728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8A2D2A-CBEA-494F-AB30-4586CE13C0D0}">
      <dsp:nvSpPr>
        <dsp:cNvPr id="0" name=""/>
        <dsp:cNvSpPr/>
      </dsp:nvSpPr>
      <dsp:spPr>
        <a:xfrm rot="10800000">
          <a:off x="288028" y="1025242"/>
          <a:ext cx="8064903" cy="78728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171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Капитализм в России - явление чуждое, насаждаемое «сверху»</a:t>
          </a:r>
          <a:endParaRPr lang="ru-RU" sz="2200" kern="1200" dirty="0"/>
        </a:p>
      </dsp:txBody>
      <dsp:txXfrm rot="10800000">
        <a:off x="288028" y="1025242"/>
        <a:ext cx="8064903" cy="787285"/>
      </dsp:txXfrm>
    </dsp:sp>
    <dsp:sp modelId="{ACA4F548-56F1-4C00-9589-023512FA51C7}">
      <dsp:nvSpPr>
        <dsp:cNvPr id="0" name=""/>
        <dsp:cNvSpPr/>
      </dsp:nvSpPr>
      <dsp:spPr>
        <a:xfrm>
          <a:off x="0" y="1041082"/>
          <a:ext cx="787285" cy="78728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E0D682-84B8-4B10-A446-78D38921E66D}">
      <dsp:nvSpPr>
        <dsp:cNvPr id="0" name=""/>
        <dsp:cNvSpPr/>
      </dsp:nvSpPr>
      <dsp:spPr>
        <a:xfrm rot="10800000">
          <a:off x="288028" y="2047537"/>
          <a:ext cx="8064903" cy="78728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171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Будущее России – социализм, минуя капитализм</a:t>
          </a:r>
          <a:endParaRPr lang="ru-RU" sz="2200" kern="1200" dirty="0"/>
        </a:p>
      </dsp:txBody>
      <dsp:txXfrm rot="10800000">
        <a:off x="288028" y="2047537"/>
        <a:ext cx="8064903" cy="787285"/>
      </dsp:txXfrm>
    </dsp:sp>
    <dsp:sp modelId="{0010DDFC-916B-460B-B144-93F183D8CA3B}">
      <dsp:nvSpPr>
        <dsp:cNvPr id="0" name=""/>
        <dsp:cNvSpPr/>
      </dsp:nvSpPr>
      <dsp:spPr>
        <a:xfrm>
          <a:off x="0" y="2030500"/>
          <a:ext cx="787285" cy="78728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03B76-9263-4DB6-A823-91B61BB0E87D}">
      <dsp:nvSpPr>
        <dsp:cNvPr id="0" name=""/>
        <dsp:cNvSpPr/>
      </dsp:nvSpPr>
      <dsp:spPr>
        <a:xfrm rot="10800000">
          <a:off x="288028" y="3069833"/>
          <a:ext cx="8064903" cy="78728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171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Ячейка социализма в стране – крестьянская община</a:t>
          </a:r>
          <a:endParaRPr lang="ru-RU" sz="2200" kern="1200" dirty="0"/>
        </a:p>
      </dsp:txBody>
      <dsp:txXfrm rot="10800000">
        <a:off x="288028" y="3069833"/>
        <a:ext cx="8064903" cy="787285"/>
      </dsp:txXfrm>
    </dsp:sp>
    <dsp:sp modelId="{D86C3A63-51E4-4779-A9F4-3C04600ECED8}">
      <dsp:nvSpPr>
        <dsp:cNvPr id="0" name=""/>
        <dsp:cNvSpPr/>
      </dsp:nvSpPr>
      <dsp:spPr>
        <a:xfrm>
          <a:off x="0" y="3036357"/>
          <a:ext cx="787285" cy="78728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941FD9-D469-433D-980B-376D8E116FA1}">
      <dsp:nvSpPr>
        <dsp:cNvPr id="0" name=""/>
        <dsp:cNvSpPr/>
      </dsp:nvSpPr>
      <dsp:spPr>
        <a:xfrm rot="10800000">
          <a:off x="313110" y="4092128"/>
          <a:ext cx="8014738" cy="78728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171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Самодержавие в стране не имеет социальной </a:t>
          </a:r>
          <a:r>
            <a:rPr lang="ru-RU" sz="2200" b="1" kern="1200" dirty="0" smtClean="0"/>
            <a:t>опоры</a:t>
          </a:r>
          <a:endParaRPr lang="ru-RU" sz="2200" kern="1200" dirty="0"/>
        </a:p>
      </dsp:txBody>
      <dsp:txXfrm rot="10800000">
        <a:off x="313110" y="4092128"/>
        <a:ext cx="8014738" cy="787285"/>
      </dsp:txXfrm>
    </dsp:sp>
    <dsp:sp modelId="{1244F5AB-4BE9-4571-BD97-40463D244740}">
      <dsp:nvSpPr>
        <dsp:cNvPr id="0" name=""/>
        <dsp:cNvSpPr/>
      </dsp:nvSpPr>
      <dsp:spPr>
        <a:xfrm>
          <a:off x="0" y="4042207"/>
          <a:ext cx="787285" cy="78728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3417B8-3884-45D5-8DB4-CB36A82B2EF7}">
      <dsp:nvSpPr>
        <dsp:cNvPr id="0" name=""/>
        <dsp:cNvSpPr/>
      </dsp:nvSpPr>
      <dsp:spPr>
        <a:xfrm rot="10800000">
          <a:off x="313110" y="5114424"/>
          <a:ext cx="8014738" cy="78728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7171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Руководящая сила крестьянства </a:t>
          </a:r>
          <a:r>
            <a:rPr lang="ru-RU" sz="2200" kern="1200" smtClean="0"/>
            <a:t>– партия революционеров - профессионалов</a:t>
          </a:r>
          <a:endParaRPr lang="ru-RU" sz="2200" kern="1200" dirty="0"/>
        </a:p>
      </dsp:txBody>
      <dsp:txXfrm rot="10800000">
        <a:off x="313110" y="5114424"/>
        <a:ext cx="8014738" cy="787285"/>
      </dsp:txXfrm>
    </dsp:sp>
    <dsp:sp modelId="{0D1E4167-B445-4CB0-9891-F0A8676FDC1C}">
      <dsp:nvSpPr>
        <dsp:cNvPr id="0" name=""/>
        <dsp:cNvSpPr/>
      </dsp:nvSpPr>
      <dsp:spPr>
        <a:xfrm>
          <a:off x="0" y="5080988"/>
          <a:ext cx="787285" cy="78728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0DAA-2975-4C64-8112-84CEA77BBD3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8DAB-5B85-46FF-B8D3-5353FD5E4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0DAA-2975-4C64-8112-84CEA77BBD3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8DAB-5B85-46FF-B8D3-5353FD5E4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0DAA-2975-4C64-8112-84CEA77BBD3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8DAB-5B85-46FF-B8D3-5353FD5E4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0DAA-2975-4C64-8112-84CEA77BBD3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8DAB-5B85-46FF-B8D3-5353FD5E4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0DAA-2975-4C64-8112-84CEA77BBD3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8DAB-5B85-46FF-B8D3-5353FD5E4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0DAA-2975-4C64-8112-84CEA77BBD3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8DAB-5B85-46FF-B8D3-5353FD5E4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0DAA-2975-4C64-8112-84CEA77BBD3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8DAB-5B85-46FF-B8D3-5353FD5E4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0DAA-2975-4C64-8112-84CEA77BBD3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978DAB-5B85-46FF-B8D3-5353FD5E4E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0DAA-2975-4C64-8112-84CEA77BBD3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8DAB-5B85-46FF-B8D3-5353FD5E4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60DAA-2975-4C64-8112-84CEA77BBD3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F978DAB-5B85-46FF-B8D3-5353FD5E4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0D60DAA-2975-4C64-8112-84CEA77BBD3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78DAB-5B85-46FF-B8D3-5353FD5E4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0D60DAA-2975-4C64-8112-84CEA77BBD3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F978DAB-5B85-46FF-B8D3-5353FD5E4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852936"/>
            <a:ext cx="6480048" cy="2683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Зарождение революционного народничества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и его идеология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00" y="5877272"/>
            <a:ext cx="2624336" cy="76693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Урок – презентация, 8кл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188640"/>
            <a:ext cx="1224136" cy="6336704"/>
          </a:xfrm>
        </p:spPr>
        <p:txBody>
          <a:bodyPr vert="wordArtVert"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анархизм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805264"/>
            <a:ext cx="3250704" cy="8382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Пётр Алексеевич Кропоткин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292080" y="5805264"/>
            <a:ext cx="4041775" cy="8382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Михаил Александрович Бакунин</a:t>
            </a:r>
          </a:p>
          <a:p>
            <a:endParaRPr lang="ru-RU" dirty="0"/>
          </a:p>
        </p:txBody>
      </p:sp>
      <p:pic>
        <p:nvPicPr>
          <p:cNvPr id="9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1"/>
            <a:ext cx="3280268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bakun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908721"/>
            <a:ext cx="3240360" cy="4629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7470648" cy="1143000"/>
          </a:xfrm>
        </p:spPr>
        <p:txBody>
          <a:bodyPr/>
          <a:lstStyle/>
          <a:p>
            <a:r>
              <a:rPr lang="ru-RU" dirty="0" err="1" smtClean="0"/>
              <a:t>д</a:t>
            </a:r>
            <a:r>
              <a:rPr lang="ru-RU" dirty="0" smtClean="0"/>
              <a:t>/</a:t>
            </a:r>
            <a:r>
              <a:rPr lang="ru-RU" dirty="0" err="1" smtClean="0"/>
              <a:t>з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35280" cy="33707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Какие обстоятельства обусловили широкое распространение революционного движения в России?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092280" y="188640"/>
            <a:ext cx="1706488" cy="16344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1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5008" y="3429000"/>
            <a:ext cx="8928992" cy="3284984"/>
          </a:xfrm>
          <a:prstGeom prst="rect">
            <a:avLst/>
          </a:prstGeom>
        </p:spPr>
        <p:txBody>
          <a:bodyPr vert="horz" lIns="45720" rIns="4572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sz="3200" b="1" dirty="0" smtClean="0">
                <a:latin typeface="Calibri" pitchFamily="34" charset="0"/>
                <a:ea typeface="+mj-ea"/>
                <a:cs typeface="+mj-cs"/>
              </a:rPr>
              <a:t>Недовольство умеренным характером реформ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lang="ru-RU" sz="3200" b="1" dirty="0" smtClean="0">
              <a:latin typeface="Calibri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sz="3200" b="1" dirty="0" smtClean="0">
                <a:latin typeface="Calibri" pitchFamily="34" charset="0"/>
                <a:ea typeface="+mj-ea"/>
                <a:cs typeface="+mj-cs"/>
              </a:rPr>
              <a:t>Медлительность правительства при проведении реформ в жизнь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200" b="1" dirty="0" smtClean="0">
              <a:latin typeface="Calibri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sz="3200" b="1" dirty="0" smtClean="0">
                <a:latin typeface="Calibri" pitchFamily="34" charset="0"/>
                <a:ea typeface="+mj-ea"/>
                <a:cs typeface="+mj-cs"/>
              </a:rPr>
              <a:t>Крестьянские выступления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v_ex_02_01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60648"/>
            <a:ext cx="5167020" cy="4191744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5373216"/>
            <a:ext cx="468052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«Земля и воля»</a:t>
            </a:r>
            <a:b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1861-1864 гг.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7" descr="1001087371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 rot="20965230">
            <a:off x="325331" y="237748"/>
            <a:ext cx="2943200" cy="38164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" name="Рисунок 6" descr="Черныш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352258"/>
            <a:ext cx="2808312" cy="34699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971600" y="5949280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Н.Чернышевский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Candara" pitchFamily="34" charset="0"/>
              </a:rPr>
              <a:t>Народничество</a:t>
            </a:r>
            <a:r>
              <a:rPr lang="ru-RU" sz="3200" b="1" dirty="0" smtClean="0">
                <a:latin typeface="Candara" pitchFamily="34" charset="0"/>
              </a:rPr>
              <a:t> - идеология и движение разночинной интеллигенции в России во второй половине</a:t>
            </a:r>
            <a:r>
              <a:rPr lang="en-US" sz="3200" b="1" dirty="0" smtClean="0">
                <a:latin typeface="Candara" pitchFamily="34" charset="0"/>
              </a:rPr>
              <a:t> XIX</a:t>
            </a:r>
            <a:r>
              <a:rPr lang="ru-RU" sz="3200" b="1" dirty="0" smtClean="0">
                <a:latin typeface="Candara" pitchFamily="34" charset="0"/>
              </a:rPr>
              <a:t> — начале </a:t>
            </a:r>
            <a:r>
              <a:rPr lang="en-US" sz="3200" b="1" dirty="0" smtClean="0">
                <a:latin typeface="Candara" pitchFamily="34" charset="0"/>
              </a:rPr>
              <a:t>XX</a:t>
            </a:r>
            <a:r>
              <a:rPr lang="ru-RU" sz="3200" b="1" dirty="0" smtClean="0">
                <a:latin typeface="Candara" pitchFamily="34" charset="0"/>
              </a:rPr>
              <a:t> века. </a:t>
            </a:r>
          </a:p>
          <a:p>
            <a:pPr>
              <a:buNone/>
            </a:pPr>
            <a:endParaRPr lang="ru-RU" sz="3200" b="1" dirty="0" smtClean="0">
              <a:latin typeface="Candara" pitchFamily="34" charset="0"/>
            </a:endParaRP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9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Идеология</a:t>
            </a:r>
            <a:r>
              <a:rPr lang="ru-RU" sz="3900" b="1" dirty="0" smtClean="0">
                <a:latin typeface="Candara" pitchFamily="34" charset="0"/>
              </a:rPr>
              <a:t> </a:t>
            </a:r>
            <a:r>
              <a:rPr lang="ru-RU" dirty="0" smtClean="0">
                <a:latin typeface="Candara" pitchFamily="34" charset="0"/>
              </a:rPr>
              <a:t>– система взглядов и идей отдельных групп и слоев общества, отражающая систему ценностей, умонастроений.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Разночинцы</a:t>
            </a:r>
            <a:r>
              <a:rPr lang="ru-RU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ru-RU" dirty="0" smtClean="0">
                <a:latin typeface="Candara" pitchFamily="34" charset="0"/>
              </a:rPr>
              <a:t>– люди разных чинов и званий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0"/>
            <a:ext cx="8928992" cy="64807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Основные идеи революционного народничества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764704"/>
          <a:ext cx="864096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screen"/>
          <a:srcRect l="28653" t="6588" r="13374" b="31418"/>
          <a:stretch>
            <a:fillRect/>
          </a:stretch>
        </p:blipFill>
        <p:spPr bwMode="auto">
          <a:xfrm>
            <a:off x="6732240" y="2924944"/>
            <a:ext cx="1872208" cy="25408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5868144" y="1412776"/>
            <a:ext cx="3131840" cy="139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  <a:t>Бунтарское</a:t>
            </a:r>
          </a:p>
          <a:p>
            <a:pPr algn="ctr"/>
            <a:endParaRPr lang="ru-RU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ctr"/>
            <a:r>
              <a:rPr lang="ru-RU" sz="1600" i="1" dirty="0" smtClean="0">
                <a:latin typeface="Comic Sans MS" pitchFamily="66" charset="0"/>
              </a:rPr>
              <a:t>Идеолог: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b="1" dirty="0" smtClean="0">
                <a:latin typeface="Comic Sans MS" pitchFamily="66" charset="0"/>
              </a:rPr>
              <a:t>Михаил Александрович Бакунин</a:t>
            </a:r>
            <a:endParaRPr lang="ru-RU" b="1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1412776"/>
            <a:ext cx="27180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  <a:t>Заговорщическое</a:t>
            </a:r>
          </a:p>
          <a:p>
            <a:pPr algn="ctr"/>
            <a:endParaRPr lang="ru-RU" b="1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 algn="ctr"/>
            <a:r>
              <a:rPr lang="ru-RU" sz="1600" i="1" dirty="0" smtClean="0">
                <a:latin typeface="Comic Sans MS" pitchFamily="66" charset="0"/>
              </a:rPr>
              <a:t>Идеолог:</a:t>
            </a:r>
          </a:p>
          <a:p>
            <a:pPr algn="ctr"/>
            <a:r>
              <a:rPr lang="ru-RU" sz="1400" dirty="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latin typeface="Comic Sans MS" pitchFamily="66" charset="0"/>
              </a:rPr>
              <a:t>Пётр Никитич Ткачёв</a:t>
            </a:r>
            <a:endParaRPr lang="ru-RU" b="1" dirty="0">
              <a:solidFill>
                <a:schemeClr val="hlink"/>
              </a:solidFill>
              <a:latin typeface="Comic Sans MS" pitchFamily="66" charset="0"/>
            </a:endParaRPr>
          </a:p>
        </p:txBody>
      </p:sp>
      <p:pic>
        <p:nvPicPr>
          <p:cNvPr id="7" name="Picture 17"/>
          <p:cNvPicPr>
            <a:picLocks noChangeAspect="1" noChangeArrowheads="1"/>
          </p:cNvPicPr>
          <p:nvPr/>
        </p:nvPicPr>
        <p:blipFill>
          <a:blip r:embed="rId3" cstate="print"/>
          <a:srcRect r="-4470" b="7673"/>
          <a:stretch>
            <a:fillRect/>
          </a:stretch>
        </p:blipFill>
        <p:spPr>
          <a:xfrm>
            <a:off x="539552" y="2996952"/>
            <a:ext cx="1944215" cy="25346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251520" y="1412776"/>
            <a:ext cx="259228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Comic Sans MS" pitchFamily="66" charset="0"/>
              </a:rPr>
              <a:t>Пропагандистское</a:t>
            </a:r>
          </a:p>
          <a:p>
            <a:pPr algn="ctr"/>
            <a:endParaRPr lang="ru-RU" sz="1600" i="1" dirty="0" smtClean="0">
              <a:latin typeface="Comic Sans MS" pitchFamily="66" charset="0"/>
            </a:endParaRPr>
          </a:p>
          <a:p>
            <a:pPr algn="ctr"/>
            <a:r>
              <a:rPr lang="ru-RU" sz="1600" i="1" dirty="0" smtClean="0">
                <a:latin typeface="Comic Sans MS" pitchFamily="66" charset="0"/>
              </a:rPr>
              <a:t>Идеолог</a:t>
            </a:r>
            <a:r>
              <a:rPr lang="ru-RU" sz="1600" i="1" dirty="0" smtClean="0">
                <a:latin typeface="Comic Sans MS" pitchFamily="66" charset="0"/>
              </a:rPr>
              <a:t>: </a:t>
            </a:r>
            <a:endParaRPr lang="ru-RU" sz="1600" i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latin typeface="Comic Sans MS" pitchFamily="66" charset="0"/>
              </a:rPr>
              <a:t>Пётр </a:t>
            </a:r>
            <a:r>
              <a:rPr lang="ru-RU" b="1" dirty="0" err="1" smtClean="0">
                <a:latin typeface="Comic Sans MS" pitchFamily="66" charset="0"/>
              </a:rPr>
              <a:t>Лаврович</a:t>
            </a:r>
            <a:r>
              <a:rPr lang="ru-RU" b="1" dirty="0" smtClean="0">
                <a:latin typeface="Comic Sans MS" pitchFamily="66" charset="0"/>
              </a:rPr>
              <a:t> Лавров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5589240"/>
            <a:ext cx="903649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Идеолог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2400" dirty="0" smtClean="0"/>
              <a:t>– </a:t>
            </a:r>
            <a:r>
              <a:rPr lang="ru-RU" sz="2600" dirty="0" smtClean="0">
                <a:latin typeface="Calibri" pitchFamily="34" charset="0"/>
              </a:rPr>
              <a:t>выразитель и защитник идеологии какого- либо общественного класса, общественного строя, направления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116632"/>
            <a:ext cx="8964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Направления(течения) в народничестве</a:t>
            </a:r>
            <a:endParaRPr lang="ru-RU" sz="2400" dirty="0" smtClean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3" name="Штриховая стрелка вправо 12"/>
          <p:cNvSpPr/>
          <p:nvPr/>
        </p:nvSpPr>
        <p:spPr>
          <a:xfrm rot="8065183">
            <a:off x="1713298" y="910292"/>
            <a:ext cx="844464" cy="413157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4" name="Штриховая стрелка вправо 13"/>
          <p:cNvSpPr/>
          <p:nvPr/>
        </p:nvSpPr>
        <p:spPr>
          <a:xfrm rot="5400000">
            <a:off x="4139952" y="908720"/>
            <a:ext cx="792088" cy="360040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Штриховая стрелка вправо 14"/>
          <p:cNvSpPr/>
          <p:nvPr/>
        </p:nvSpPr>
        <p:spPr>
          <a:xfrm rot="2597578">
            <a:off x="6446798" y="866774"/>
            <a:ext cx="877798" cy="403322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tkachev_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2924944"/>
            <a:ext cx="1728192" cy="25602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332656"/>
          <a:ext cx="8712969" cy="41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3240361"/>
              </a:tblGrid>
              <a:tr h="772255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Пропагандистское</a:t>
                      </a:r>
                    </a:p>
                    <a:p>
                      <a:r>
                        <a:rPr lang="ru-RU" dirty="0" smtClean="0"/>
                        <a:t>П.Л.Лавров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Заговорщическое</a:t>
                      </a:r>
                    </a:p>
                    <a:p>
                      <a:r>
                        <a:rPr lang="ru-RU" dirty="0" smtClean="0"/>
                        <a:t>П.Н.Ткачев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Бунтарское(анархическое) М.А.Бакунин</a:t>
                      </a:r>
                      <a:endParaRPr lang="ru-RU" dirty="0"/>
                    </a:p>
                  </a:txBody>
                  <a:tcPr/>
                </a:tc>
              </a:tr>
              <a:tr h="3419985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/>
                        <a:t>Крестьянин не готов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к революции.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/>
                        <a:t>Интеллигенция должна подготовить народ к революции.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/>
                        <a:t>Для эффективности пропаганды необходимо создать революционную организацию.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/>
                        <a:t>Крестьянин к революции не готов, но и агитация</a:t>
                      </a:r>
                      <a:r>
                        <a:rPr lang="ru-RU" baseline="0" dirty="0" smtClean="0"/>
                        <a:t> быстрых результатов не даст.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baseline="0" dirty="0" smtClean="0"/>
                        <a:t>Самодержавие лишено опоры в народе.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baseline="0" dirty="0" smtClean="0"/>
                        <a:t>Необходимо создать революционную организацию, которая подготовит захват власти.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/>
                        <a:t>Крестьянин – бунтарь, готов к революции.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/>
                        <a:t>Государство – источник эксплуатации, который надо уничтожить.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/>
                        <a:t>Вместо государства – союз самоуправляющихся</a:t>
                      </a:r>
                      <a:r>
                        <a:rPr lang="ru-RU" baseline="0" dirty="0" smtClean="0"/>
                        <a:t> общин.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4941168"/>
            <a:ext cx="73448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Проанализируйте методы народников. Что характерно для каждого из трех направлений? </a:t>
            </a:r>
            <a:endParaRPr lang="ru-RU" sz="2800" dirty="0"/>
          </a:p>
        </p:txBody>
      </p:sp>
      <p:sp>
        <p:nvSpPr>
          <p:cNvPr id="5" name="Овал 4"/>
          <p:cNvSpPr/>
          <p:nvPr/>
        </p:nvSpPr>
        <p:spPr>
          <a:xfrm>
            <a:off x="7596336" y="5561856"/>
            <a:ext cx="1296144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88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273630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Проанализируйте </a:t>
            </a:r>
            <a:r>
              <a:rPr lang="ru-RU" sz="3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методы</a:t>
            </a:r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народников.</a:t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характерно для каждого из трех направлений?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5048" y="3429000"/>
            <a:ext cx="6733256" cy="295232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пропаганда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заговор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бунт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380312" y="5013176"/>
            <a:ext cx="1296144" cy="129614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8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496944" cy="86895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Найдите соответствующие пары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157192"/>
            <a:ext cx="3538736" cy="576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3.  М.А.Бакунин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39552" y="3140968"/>
            <a:ext cx="2952328" cy="576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3000" dirty="0" smtClean="0"/>
              <a:t>2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ru-RU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П.Н.Ткачев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39552" y="1268760"/>
            <a:ext cx="3168352" cy="576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3000" noProof="0" dirty="0" smtClean="0"/>
              <a:t>1.  П.Л.Лавров  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499992" y="4725144"/>
            <a:ext cx="4320480" cy="187220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3000" dirty="0" smtClean="0"/>
              <a:t>в. Революцию начнет не народ, а организованное меньшинство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0" y="2996952"/>
            <a:ext cx="3672408" cy="1296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3000" dirty="0" smtClean="0"/>
              <a:t>б. Поднимать мужиков на бунт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572000" y="1052736"/>
            <a:ext cx="3538736" cy="11521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3000" dirty="0" smtClean="0"/>
              <a:t>а. Готовить народ к революции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468</TotalTime>
  <Words>317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Зарождение революционного народничества  и его идеология</vt:lpstr>
      <vt:lpstr>Какие обстоятельства обусловили широкое распространение революционного движения в России?</vt:lpstr>
      <vt:lpstr>«Земля и воля» 1861-1864 гг.</vt:lpstr>
      <vt:lpstr>Слайд 4</vt:lpstr>
      <vt:lpstr>Основные идеи революционного народничества</vt:lpstr>
      <vt:lpstr>Слайд 6</vt:lpstr>
      <vt:lpstr>Слайд 7</vt:lpstr>
      <vt:lpstr>  Проанализируйте методы народников.  Что характерно для каждого из трех направлений?</vt:lpstr>
      <vt:lpstr>Найдите соответствующие пары</vt:lpstr>
      <vt:lpstr>анархизм</vt:lpstr>
      <vt:lpstr>д/з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Зарождение революционного народничества  и его идеология</dc:title>
  <dc:creator>Владелец</dc:creator>
  <cp:lastModifiedBy>Владелец</cp:lastModifiedBy>
  <cp:revision>45</cp:revision>
  <dcterms:created xsi:type="dcterms:W3CDTF">2011-03-18T02:43:00Z</dcterms:created>
  <dcterms:modified xsi:type="dcterms:W3CDTF">2011-04-24T02:41:50Z</dcterms:modified>
</cp:coreProperties>
</file>