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-609840"/>
            <a:ext cx="8229240" cy="2483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30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646B86"/>
          </a:solidFill>
        </p:spPr>
      </p:sp>
      <p:sp>
        <p:nvSpPr>
          <p:cNvPr id="2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3" name="CustomShape 4"/>
          <p:cNvSpPr/>
          <p:nvPr/>
        </p:nvSpPr>
        <p:spPr>
          <a:xfrm rot="10800000" flipV="1">
            <a:off x="1676520" y="269280"/>
            <a:ext cx="3733560" cy="9072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4" name="CustomShape 5"/>
          <p:cNvSpPr/>
          <p:nvPr/>
        </p:nvSpPr>
        <p:spPr>
          <a:xfrm rot="10800000" flipV="1">
            <a:off x="1676520" y="259560"/>
            <a:ext cx="3733560" cy="17964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5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</p:sp>
      <p:sp>
        <p:nvSpPr>
          <p:cNvPr id="6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</p:sp>
      <p:sp>
        <p:nvSpPr>
          <p:cNvPr id="7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CustomShape 14"/>
          <p:cNvSpPr/>
          <p:nvPr/>
        </p:nvSpPr>
        <p:spPr>
          <a:xfrm rot="10800000" flipV="1">
            <a:off x="1676520" y="3718800"/>
            <a:ext cx="3733560" cy="9072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4" name="CustomShape 15"/>
          <p:cNvSpPr/>
          <p:nvPr/>
        </p:nvSpPr>
        <p:spPr>
          <a:xfrm rot="10800000" flipV="1">
            <a:off x="1676520" y="3705120"/>
            <a:ext cx="3733560" cy="19152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5" name="CustomShape 16"/>
          <p:cNvSpPr/>
          <p:nvPr/>
        </p:nvSpPr>
        <p:spPr>
          <a:xfrm rot="10800000" flipV="1">
            <a:off x="1676520" y="4106160"/>
            <a:ext cx="3733560" cy="864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6" name="CustomShape 17"/>
          <p:cNvSpPr/>
          <p:nvPr/>
        </p:nvSpPr>
        <p:spPr>
          <a:xfrm rot="10800000" flipV="1">
            <a:off x="3444480" y="4146120"/>
            <a:ext cx="1965600" cy="1800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7" name="CustomShape 18"/>
          <p:cNvSpPr/>
          <p:nvPr/>
        </p:nvSpPr>
        <p:spPr>
          <a:xfrm rot="10800000" flipV="1">
            <a:off x="3444480" y="4190400"/>
            <a:ext cx="1965600" cy="864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8" name="CustomShape 1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</p:sp>
      <p:sp>
        <p:nvSpPr>
          <p:cNvPr id="19" name="CustomShape 2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</p:sp>
      <p:sp>
        <p:nvSpPr>
          <p:cNvPr id="20" name="CustomShape 21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21" name="CustomShape 22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22" name="CustomShape 23"/>
          <p:cNvSpPr/>
          <p:nvPr/>
        </p:nvSpPr>
        <p:spPr>
          <a:xfrm rot="10800000" flipV="1">
            <a:off x="3684600" y="3394080"/>
            <a:ext cx="2729520" cy="24804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23" name="CustomShape 24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rgbClr val="646B86"/>
          </a:solidFill>
        </p:spPr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Trebuchet M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>
                <a:solidFill>
                  <a:srgbClr val="CCB400"/>
                </a:solidFill>
                <a:latin typeface="Georgia"/>
              </a:rPr>
              <a:t>18.3.14</a:t>
            </a:r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7" name="PlaceHolder 28"/>
          <p:cNvSpPr>
            <a:spLocks noGrp="1"/>
          </p:cNvSpPr>
          <p:nvPr>
            <p:ph type="sldNum"/>
          </p:nvPr>
        </p:nvSpPr>
        <p:spPr>
          <a:xfrm>
            <a:off x="8319960" y="1080"/>
            <a:ext cx="7473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D7F5F7E-0AE1-4A22-8FDB-C3D52FB99A76}" type="slidenum">
              <a:rPr lang="ru-RU">
                <a:solidFill>
                  <a:srgbClr val="FFFFFF"/>
                </a:solidFill>
                <a:latin typeface="Georgia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62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646B86"/>
          </a:solidFill>
        </p:spPr>
      </p:sp>
      <p:sp>
        <p:nvSpPr>
          <p:cNvPr id="63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64" name="CustomShape 4"/>
          <p:cNvSpPr/>
          <p:nvPr/>
        </p:nvSpPr>
        <p:spPr>
          <a:xfrm rot="10800000" flipV="1">
            <a:off x="1676520" y="269280"/>
            <a:ext cx="3733560" cy="9072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65" name="CustomShape 5"/>
          <p:cNvSpPr/>
          <p:nvPr/>
        </p:nvSpPr>
        <p:spPr>
          <a:xfrm rot="10800000" flipV="1">
            <a:off x="1676520" y="259560"/>
            <a:ext cx="3733560" cy="17964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66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</p:sp>
      <p:sp>
        <p:nvSpPr>
          <p:cNvPr id="67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</p:sp>
      <p:sp>
        <p:nvSpPr>
          <p:cNvPr id="68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9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0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1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2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3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4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>
                <a:solidFill>
                  <a:srgbClr val="646B86"/>
                </a:solidFill>
                <a:latin typeface="Trebuchet M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5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Georgia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Georgia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Georg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ru-RU" sz="2800">
                <a:solidFill>
                  <a:srgbClr val="000000"/>
                </a:solidFill>
                <a:latin typeface="Georg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600">
                <a:solidFill>
                  <a:srgbClr val="CCB400"/>
                </a:solidFill>
                <a:latin typeface="Georgi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D16349"/>
                </a:solidFill>
                <a:latin typeface="Georgi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200">
                <a:solidFill>
                  <a:srgbClr val="D16349"/>
                </a:solidFill>
                <a:latin typeface="Georgi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8CADAE"/>
                </a:solidFill>
                <a:latin typeface="Georgia"/>
              </a:rPr>
              <a:t>Пятый уровень</a:t>
            </a:r>
            <a:endParaRPr/>
          </a:p>
        </p:txBody>
      </p:sp>
      <p:sp>
        <p:nvSpPr>
          <p:cNvPr id="76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>
                <a:solidFill>
                  <a:srgbClr val="CCB400"/>
                </a:solidFill>
                <a:latin typeface="Georgia"/>
              </a:rPr>
              <a:t>18.3.14</a:t>
            </a:r>
            <a:endParaRPr/>
          </a:p>
        </p:txBody>
      </p:sp>
      <p:sp>
        <p:nvSpPr>
          <p:cNvPr id="77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8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CBC3ED9-E098-4B42-B5AC-F64B4052ECE0}" type="slidenum">
              <a:rPr lang="ru-RU">
                <a:solidFill>
                  <a:srgbClr val="FFFFFF"/>
                </a:solidFill>
                <a:latin typeface="Georgia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12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646B86"/>
          </a:solidFill>
        </p:spPr>
      </p:sp>
      <p:sp>
        <p:nvSpPr>
          <p:cNvPr id="113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14" name="CustomShape 4"/>
          <p:cNvSpPr/>
          <p:nvPr/>
        </p:nvSpPr>
        <p:spPr>
          <a:xfrm rot="10800000" flipV="1">
            <a:off x="1676520" y="269280"/>
            <a:ext cx="3733560" cy="9072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15" name="CustomShape 5"/>
          <p:cNvSpPr/>
          <p:nvPr/>
        </p:nvSpPr>
        <p:spPr>
          <a:xfrm rot="10800000" flipV="1">
            <a:off x="1676520" y="259560"/>
            <a:ext cx="3733560" cy="179640"/>
          </a:xfrm>
          <a:prstGeom prst="rect">
            <a:avLst/>
          </a:prstGeom>
          <a:solidFill>
            <a:srgbClr val="CCB400"/>
          </a:solidFill>
        </p:spPr>
      </p:sp>
      <p:sp>
        <p:nvSpPr>
          <p:cNvPr id="116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</p:sp>
      <p:sp>
        <p:nvSpPr>
          <p:cNvPr id="117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</p:spPr>
      </p:sp>
      <p:sp>
        <p:nvSpPr>
          <p:cNvPr id="118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9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0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1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2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3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4" name="PlaceHolder 14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>
                <a:solidFill>
                  <a:srgbClr val="CCB400"/>
                </a:solidFill>
                <a:latin typeface="Georgia"/>
              </a:rPr>
              <a:t>18.3.14</a:t>
            </a:r>
            <a:endParaRPr/>
          </a:p>
        </p:txBody>
      </p:sp>
      <p:sp>
        <p:nvSpPr>
          <p:cNvPr id="125" name="PlaceHolder 15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26" name="PlaceHolder 16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AA14EC1-562A-43BF-BAE9-2D13E00E21D6}" type="slidenum">
              <a:rPr lang="ru-RU">
                <a:solidFill>
                  <a:srgbClr val="FFFFFF"/>
                </a:solidFill>
                <a:latin typeface="Georgia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27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28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16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360"/>
            <a:ext cx="9142920" cy="6861960"/>
          </a:xfrm>
          <a:prstGeom prst="rect">
            <a:avLst/>
          </a:prstGeom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7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dt"/>
          </p:nvPr>
        </p:nvSpPr>
        <p:spPr>
          <a:xfrm>
            <a:off x="457200" y="6247080"/>
            <a:ext cx="2130120" cy="473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&lt;дата/время&gt;</a:t>
            </a:r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ftr"/>
          </p:nvPr>
        </p:nvSpPr>
        <p:spPr>
          <a:xfrm>
            <a:off x="3126600" y="6247080"/>
            <a:ext cx="2898360" cy="4730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sldNum"/>
          </p:nvPr>
        </p:nvSpPr>
        <p:spPr>
          <a:xfrm>
            <a:off x="6555600" y="6247080"/>
            <a:ext cx="2130120" cy="4730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4E735943-A715-4D71-B7E7-12D8654E0C96}" type="slidenum">
              <a:rPr lang="ru-RU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714348" y="214290"/>
            <a:ext cx="7272000" cy="17842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5400" b="1" dirty="0">
                <a:solidFill>
                  <a:srgbClr val="E6FF00"/>
                </a:solidFill>
                <a:latin typeface="PiRhoHerak"/>
              </a:rPr>
              <a:t>  </a:t>
            </a:r>
            <a:r>
              <a:rPr lang="ru-RU" sz="5400" dirty="0">
                <a:solidFill>
                  <a:srgbClr val="E6FF00"/>
                </a:solidFill>
                <a:latin typeface="PiRhoHerak"/>
              </a:rPr>
              <a:t> </a:t>
            </a:r>
            <a:r>
              <a:rPr lang="ru-RU" sz="5400" b="1" dirty="0">
                <a:solidFill>
                  <a:srgbClr val="000000"/>
                </a:solidFill>
                <a:latin typeface="Georgia" pitchFamily="18" charset="0"/>
              </a:rPr>
              <a:t>История Зимних Олимпиад</a:t>
            </a:r>
            <a:endParaRPr b="1" dirty="0">
              <a:latin typeface="Georgia" pitchFamily="18" charset="0"/>
            </a:endParaRPr>
          </a:p>
        </p:txBody>
      </p:sp>
      <p:pic>
        <p:nvPicPr>
          <p:cNvPr id="200" name="Рисунок 1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2214554"/>
            <a:ext cx="7627706" cy="415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hD7dwkmE9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500726" cy="3094158"/>
          </a:xfrm>
          <a:prstGeom prst="rect">
            <a:avLst/>
          </a:prstGeom>
        </p:spPr>
      </p:pic>
      <p:pic>
        <p:nvPicPr>
          <p:cNvPr id="3" name="Рисунок 2" descr="8lZEVEGCx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428868"/>
            <a:ext cx="5080036" cy="2857520"/>
          </a:xfrm>
          <a:prstGeom prst="rect">
            <a:avLst/>
          </a:prstGeom>
        </p:spPr>
      </p:pic>
      <p:pic>
        <p:nvPicPr>
          <p:cNvPr id="4" name="Рисунок 3" descr="qu8FP9h4Z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429132"/>
            <a:ext cx="4034146" cy="228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121442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Жаркие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350043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Зимние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5715016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Наши</a:t>
            </a:r>
            <a:endParaRPr lang="ru-RU" sz="40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76000" y="2732760"/>
            <a:ext cx="8229240" cy="187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Georgia" pitchFamily="18" charset="0"/>
              </a:rPr>
              <a:t>Спасибо за внимание!</a:t>
            </a:r>
            <a:endParaRPr sz="1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2214546" y="285728"/>
            <a:ext cx="3997080" cy="776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500" b="1" dirty="0">
                <a:latin typeface="Georgia"/>
              </a:rPr>
              <a:t>Содержание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71613"/>
            <a:ext cx="6715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Цель работы</a:t>
            </a:r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:</a:t>
            </a:r>
          </a:p>
          <a:p>
            <a:pPr algn="ctr"/>
            <a:endParaRPr lang="ru-RU" b="1" dirty="0" smtClean="0">
              <a:solidFill>
                <a:srgbClr val="000000"/>
              </a:solidFill>
              <a:latin typeface="Georgia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Изучить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основные этапы истории зимних Олимпиад и Олимпийских видов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спорта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Задачи </a:t>
            </a:r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работы: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Georgia"/>
              </a:rPr>
            </a:br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) Создать представление о зарождении олимпиад в древности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2) Рассмотреть основные олимпийские виды спорта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3) Рассмотреть итоги состязаний на Олимпиаде в Сочи</a:t>
            </a:r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500298" y="214290"/>
            <a:ext cx="3858480" cy="1295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500" b="1" dirty="0">
                <a:solidFill>
                  <a:srgbClr val="000000"/>
                </a:solidFill>
                <a:latin typeface="Georgia"/>
              </a:rPr>
              <a:t>План работы:</a:t>
            </a:r>
            <a:endParaRPr b="1" dirty="0"/>
          </a:p>
        </p:txBody>
      </p:sp>
      <p:sp>
        <p:nvSpPr>
          <p:cNvPr id="204" name="CustomShape 2"/>
          <p:cNvSpPr/>
          <p:nvPr/>
        </p:nvSpPr>
        <p:spPr>
          <a:xfrm>
            <a:off x="285720" y="1571612"/>
            <a:ext cx="8572560" cy="464347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20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Georgia"/>
                <a:ea typeface="Times New Roman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Georgia"/>
                <a:ea typeface="Times New Roman"/>
              </a:rPr>
              <a:t>Глава </a:t>
            </a:r>
            <a:r>
              <a:rPr lang="ru-RU" sz="3000" dirty="0">
                <a:solidFill>
                  <a:srgbClr val="000000"/>
                </a:solidFill>
                <a:latin typeface="Georgia"/>
                <a:ea typeface="Times New Roman"/>
              </a:rPr>
              <a:t>1. История Древних Олимпийских </a:t>
            </a:r>
            <a:r>
              <a:rPr lang="ru-RU" sz="3000" dirty="0" smtClean="0">
                <a:solidFill>
                  <a:srgbClr val="000000"/>
                </a:solidFill>
                <a:latin typeface="Georgia"/>
                <a:ea typeface="Times New Roman"/>
              </a:rPr>
              <a:t>игр</a:t>
            </a:r>
            <a:endParaRPr lang="en-US" dirty="0" smtClean="0"/>
          </a:p>
          <a:p>
            <a:pPr algn="ctr">
              <a:lnSpc>
                <a:spcPct val="200000"/>
              </a:lnSpc>
            </a:pPr>
            <a:r>
              <a:rPr lang="ru-RU" sz="3000" dirty="0" smtClean="0">
                <a:solidFill>
                  <a:srgbClr val="000000"/>
                </a:solidFill>
                <a:latin typeface="Georgia"/>
                <a:ea typeface="Times New Roman"/>
              </a:rPr>
              <a:t>Глава </a:t>
            </a:r>
            <a:r>
              <a:rPr lang="ru-RU" sz="3000" dirty="0">
                <a:solidFill>
                  <a:srgbClr val="000000"/>
                </a:solidFill>
                <a:latin typeface="Georgia"/>
                <a:ea typeface="Times New Roman"/>
              </a:rPr>
              <a:t>2. История Зимних Олимпийских игр </a:t>
            </a:r>
            <a:endParaRPr dirty="0"/>
          </a:p>
          <a:p>
            <a:pPr algn="ctr"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ru-RU" sz="3000" dirty="0" smtClean="0">
                <a:solidFill>
                  <a:srgbClr val="000000"/>
                </a:solidFill>
                <a:latin typeface="Georgia"/>
                <a:ea typeface="Times New Roman"/>
              </a:rPr>
              <a:t>Глава </a:t>
            </a:r>
            <a:r>
              <a:rPr lang="ru-RU" sz="3000" dirty="0">
                <a:solidFill>
                  <a:srgbClr val="000000"/>
                </a:solidFill>
                <a:latin typeface="Georgia"/>
                <a:ea typeface="Times New Roman"/>
              </a:rPr>
              <a:t>3. Команды СССР и России на Зимних Олимпийских играх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0" y="2061000"/>
            <a:ext cx="9143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>
                <a:solidFill>
                  <a:srgbClr val="000000"/>
                </a:solidFill>
                <a:latin typeface="Georgia"/>
              </a:rPr>
              <a:t>	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1357290" y="285728"/>
            <a:ext cx="6479280" cy="1188720"/>
          </a:xfrm>
          <a:prstGeom prst="rect">
            <a:avLst/>
          </a:prstGeom>
        </p:spPr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latin typeface="Georgia"/>
              </a:rPr>
              <a:t>История Древних Олимпиад</a:t>
            </a:r>
            <a:endParaRPr b="1" dirty="0"/>
          </a:p>
        </p:txBody>
      </p:sp>
      <p:pic>
        <p:nvPicPr>
          <p:cNvPr id="207" name="Рисунок 2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" y="1656000"/>
            <a:ext cx="3744000" cy="2448000"/>
          </a:xfrm>
          <a:prstGeom prst="rect">
            <a:avLst/>
          </a:prstGeom>
        </p:spPr>
      </p:pic>
      <p:pic>
        <p:nvPicPr>
          <p:cNvPr id="208" name="Рисунок 2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6000" y="4479840"/>
            <a:ext cx="5904000" cy="2144160"/>
          </a:xfrm>
          <a:prstGeom prst="rect">
            <a:avLst/>
          </a:prstGeom>
        </p:spPr>
      </p:pic>
      <p:pic>
        <p:nvPicPr>
          <p:cNvPr id="209" name="Рисунок 20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2960" y="1584000"/>
            <a:ext cx="3533040" cy="24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17800"/>
            <a:ext cx="8229240" cy="82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500" b="1" dirty="0">
                <a:latin typeface="Georgia" pitchFamily="18" charset="0"/>
              </a:rPr>
              <a:t>Хронология Зимних игр</a:t>
            </a:r>
            <a:endParaRPr sz="4500" b="1" dirty="0">
              <a:latin typeface="Georgia" pitchFamily="18" charset="0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1071538" y="1643050"/>
            <a:ext cx="6670800" cy="43714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</a:pPr>
            <a:r>
              <a:rPr lang="ru-RU" sz="4000" dirty="0" smtClean="0">
                <a:latin typeface="Georgia" pitchFamily="18" charset="0"/>
              </a:rPr>
              <a:t> - Количество </a:t>
            </a:r>
            <a:r>
              <a:rPr lang="ru-RU" sz="4000" dirty="0">
                <a:latin typeface="Georgia" pitchFamily="18" charset="0"/>
              </a:rPr>
              <a:t>команд</a:t>
            </a:r>
            <a:endParaRPr dirty="0">
              <a:latin typeface="Georgia" pitchFamily="18" charset="0"/>
            </a:endParaRPr>
          </a:p>
          <a:p>
            <a:pPr>
              <a:buSzPct val="25000"/>
            </a:pPr>
            <a:r>
              <a:rPr lang="ru-RU" sz="4000" dirty="0" smtClean="0">
                <a:latin typeface="Georgia" pitchFamily="18" charset="0"/>
              </a:rPr>
              <a:t> - Олимпийский </a:t>
            </a:r>
            <a:r>
              <a:rPr lang="ru-RU" sz="4000" dirty="0">
                <a:latin typeface="Georgia" pitchFamily="18" charset="0"/>
              </a:rPr>
              <a:t>факел</a:t>
            </a:r>
            <a:endParaRPr dirty="0">
              <a:latin typeface="Georgia" pitchFamily="18" charset="0"/>
            </a:endParaRPr>
          </a:p>
          <a:p>
            <a:pPr>
              <a:buSzPct val="25000"/>
            </a:pPr>
            <a:r>
              <a:rPr lang="ru-RU" sz="4000" dirty="0" smtClean="0">
                <a:latin typeface="Georgia" pitchFamily="18" charset="0"/>
              </a:rPr>
              <a:t> - Эмблема</a:t>
            </a:r>
            <a:endParaRPr dirty="0">
              <a:latin typeface="Georgia" pitchFamily="18" charset="0"/>
            </a:endParaRPr>
          </a:p>
          <a:p>
            <a:pPr>
              <a:buSzPct val="25000"/>
            </a:pPr>
            <a:r>
              <a:rPr lang="ru-RU" sz="4000" dirty="0" smtClean="0">
                <a:latin typeface="Georgia" pitchFamily="18" charset="0"/>
              </a:rPr>
              <a:t> - Символы</a:t>
            </a:r>
            <a:endParaRPr dirty="0">
              <a:latin typeface="Georgia" pitchFamily="18" charset="0"/>
            </a:endParaRPr>
          </a:p>
          <a:p>
            <a:pPr>
              <a:buSzPct val="25000"/>
            </a:pPr>
            <a:r>
              <a:rPr lang="ru-RU" sz="4000" dirty="0" smtClean="0">
                <a:latin typeface="Georgia" pitchFamily="18" charset="0"/>
              </a:rPr>
              <a:t> - Интересные </a:t>
            </a:r>
            <a:r>
              <a:rPr lang="ru-RU" sz="4000" dirty="0">
                <a:latin typeface="Georgia" pitchFamily="18" charset="0"/>
              </a:rPr>
              <a:t>факты</a:t>
            </a:r>
            <a:endParaRPr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2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050" y="3714752"/>
            <a:ext cx="4299480" cy="2682000"/>
          </a:xfrm>
          <a:prstGeom prst="rect">
            <a:avLst/>
          </a:prstGeom>
        </p:spPr>
      </p:pic>
      <p:sp>
        <p:nvSpPr>
          <p:cNvPr id="212" name="TextShape 1"/>
          <p:cNvSpPr txBox="1"/>
          <p:nvPr/>
        </p:nvSpPr>
        <p:spPr>
          <a:xfrm>
            <a:off x="457200" y="217800"/>
            <a:ext cx="8229240" cy="82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500" b="1" dirty="0">
                <a:latin typeface="Georgia" pitchFamily="18" charset="0"/>
              </a:rPr>
              <a:t>Талисманы</a:t>
            </a:r>
            <a:endParaRPr sz="4500" b="1" dirty="0">
              <a:latin typeface="Georgia" pitchFamily="18" charset="0"/>
            </a:endParaRPr>
          </a:p>
        </p:txBody>
      </p:sp>
      <p:pic>
        <p:nvPicPr>
          <p:cNvPr id="213" name="Рисунок 2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3286800" cy="2304000"/>
          </a:xfrm>
          <a:prstGeom prst="rect">
            <a:avLst/>
          </a:prstGeom>
        </p:spPr>
      </p:pic>
      <p:sp>
        <p:nvSpPr>
          <p:cNvPr id="214" name="TextShape 2"/>
          <p:cNvSpPr txBox="1"/>
          <p:nvPr/>
        </p:nvSpPr>
        <p:spPr>
          <a:xfrm>
            <a:off x="357158" y="3643314"/>
            <a:ext cx="3249480" cy="54281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200" dirty="0">
                <a:latin typeface="Georgia" pitchFamily="18" charset="0"/>
              </a:rPr>
              <a:t>Талисманы Зимних Олимпийских игр </a:t>
            </a:r>
            <a:endParaRPr lang="ru-RU" sz="1200" dirty="0" smtClean="0">
              <a:latin typeface="Georgia" pitchFamily="18" charset="0"/>
            </a:endParaRPr>
          </a:p>
          <a:p>
            <a:pPr algn="ctr"/>
            <a:r>
              <a:rPr lang="ru-RU" sz="1200" dirty="0" smtClean="0">
                <a:latin typeface="Georgia" pitchFamily="18" charset="0"/>
              </a:rPr>
              <a:t>2010 </a:t>
            </a:r>
            <a:r>
              <a:rPr lang="ru-RU" sz="1200" dirty="0">
                <a:latin typeface="Georgia" pitchFamily="18" charset="0"/>
              </a:rPr>
              <a:t>года в </a:t>
            </a:r>
            <a:r>
              <a:rPr lang="ru-RU" sz="1200" dirty="0" smtClean="0">
                <a:latin typeface="Georgia" pitchFamily="18" charset="0"/>
              </a:rPr>
              <a:t>Ванкувере</a:t>
            </a:r>
            <a:endParaRPr dirty="0">
              <a:latin typeface="Georgia" pitchFamily="18" charset="0"/>
            </a:endParaRPr>
          </a:p>
          <a:p>
            <a:endParaRPr dirty="0"/>
          </a:p>
        </p:txBody>
      </p:sp>
      <p:pic>
        <p:nvPicPr>
          <p:cNvPr id="215" name="Рисунок 2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9256" y="1285860"/>
            <a:ext cx="3024000" cy="2088000"/>
          </a:xfrm>
          <a:prstGeom prst="rect">
            <a:avLst/>
          </a:prstGeom>
        </p:spPr>
      </p:pic>
      <p:sp>
        <p:nvSpPr>
          <p:cNvPr id="216" name="TextShape 3"/>
          <p:cNvSpPr txBox="1"/>
          <p:nvPr/>
        </p:nvSpPr>
        <p:spPr>
          <a:xfrm>
            <a:off x="5286380" y="3500438"/>
            <a:ext cx="3429720" cy="50398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200" dirty="0">
                <a:latin typeface="Georgia" pitchFamily="18" charset="0"/>
              </a:rPr>
              <a:t>Талисманы Зимних Олимпийских игр </a:t>
            </a:r>
            <a:endParaRPr lang="ru-RU" sz="1200" dirty="0" smtClean="0">
              <a:latin typeface="Georgia" pitchFamily="18" charset="0"/>
            </a:endParaRPr>
          </a:p>
          <a:p>
            <a:pPr algn="ctr"/>
            <a:r>
              <a:rPr lang="ru-RU" sz="1200" dirty="0" smtClean="0">
                <a:latin typeface="Georgia" pitchFamily="18" charset="0"/>
              </a:rPr>
              <a:t>2006 </a:t>
            </a:r>
            <a:r>
              <a:rPr lang="ru-RU" sz="1200" dirty="0">
                <a:latin typeface="Georgia" pitchFamily="18" charset="0"/>
              </a:rPr>
              <a:t>года в </a:t>
            </a:r>
            <a:r>
              <a:rPr lang="ru-RU" sz="1200" dirty="0" smtClean="0">
                <a:latin typeface="Georgia" pitchFamily="18" charset="0"/>
              </a:rPr>
              <a:t>Турине</a:t>
            </a:r>
            <a:endParaRPr dirty="0">
              <a:latin typeface="Georgia" pitchFamily="18" charset="0"/>
            </a:endParaRPr>
          </a:p>
          <a:p>
            <a:endParaRPr dirty="0"/>
          </a:p>
        </p:txBody>
      </p:sp>
      <p:sp>
        <p:nvSpPr>
          <p:cNvPr id="218" name="TextShape 4"/>
          <p:cNvSpPr txBox="1"/>
          <p:nvPr/>
        </p:nvSpPr>
        <p:spPr>
          <a:xfrm>
            <a:off x="3000364" y="6143644"/>
            <a:ext cx="3307238" cy="503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200" dirty="0" smtClean="0">
                <a:latin typeface="Georgia" pitchFamily="18" charset="0"/>
              </a:rPr>
              <a:t>Талисманы </a:t>
            </a:r>
            <a:r>
              <a:rPr lang="ru-RU" sz="1200" dirty="0">
                <a:latin typeface="Georgia" pitchFamily="18" charset="0"/>
              </a:rPr>
              <a:t>Зимних Олимпийских игр </a:t>
            </a:r>
            <a:endParaRPr lang="ru-RU" sz="1200" dirty="0" smtClean="0">
              <a:latin typeface="Georgia" pitchFamily="18" charset="0"/>
            </a:endParaRPr>
          </a:p>
          <a:p>
            <a:pPr algn="ctr"/>
            <a:r>
              <a:rPr lang="ru-RU" sz="1200" dirty="0" smtClean="0">
                <a:latin typeface="Georgia" pitchFamily="18" charset="0"/>
              </a:rPr>
              <a:t>2014 </a:t>
            </a:r>
            <a:r>
              <a:rPr lang="ru-RU" sz="1200" dirty="0">
                <a:latin typeface="Georgia" pitchFamily="18" charset="0"/>
              </a:rPr>
              <a:t>в </a:t>
            </a:r>
            <a:r>
              <a:rPr lang="ru-RU" sz="1200" dirty="0" smtClean="0">
                <a:latin typeface="Georgia" pitchFamily="18" charset="0"/>
              </a:rPr>
              <a:t>Сочи</a:t>
            </a:r>
            <a:endParaRPr sz="1200" dirty="0">
              <a:latin typeface="Georgia" pitchFamily="18" charset="0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17800"/>
            <a:ext cx="8229240" cy="82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500" b="1" dirty="0">
                <a:latin typeface="Georgia" pitchFamily="18" charset="0"/>
              </a:rPr>
              <a:t>Эмблемы</a:t>
            </a:r>
            <a:endParaRPr sz="4500" b="1" dirty="0">
              <a:latin typeface="Georgia" pitchFamily="18" charset="0"/>
            </a:endParaRPr>
          </a:p>
        </p:txBody>
      </p:sp>
      <p:pic>
        <p:nvPicPr>
          <p:cNvPr id="220" name="Рисунок 2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2448000" cy="1940040"/>
          </a:xfrm>
          <a:prstGeom prst="rect">
            <a:avLst/>
          </a:prstGeom>
        </p:spPr>
      </p:pic>
      <p:sp>
        <p:nvSpPr>
          <p:cNvPr id="221" name="TextShape 2"/>
          <p:cNvSpPr txBox="1"/>
          <p:nvPr/>
        </p:nvSpPr>
        <p:spPr>
          <a:xfrm>
            <a:off x="2714612" y="1428736"/>
            <a:ext cx="3320348" cy="50405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600" dirty="0">
                <a:latin typeface="Georgia" pitchFamily="18" charset="0"/>
              </a:rPr>
              <a:t>Эмблема Зимних Олимпийских игр </a:t>
            </a:r>
            <a:endParaRPr lang="ru-RU" sz="1600" dirty="0" smtClean="0">
              <a:latin typeface="Georgia" pitchFamily="18" charset="0"/>
            </a:endParaRPr>
          </a:p>
          <a:p>
            <a:pPr algn="ctr"/>
            <a:r>
              <a:rPr lang="ru-RU" sz="1600" dirty="0" smtClean="0">
                <a:latin typeface="Georgia" pitchFamily="18" charset="0"/>
              </a:rPr>
              <a:t>2006 </a:t>
            </a:r>
            <a:r>
              <a:rPr lang="ru-RU" sz="1600" dirty="0">
                <a:latin typeface="Georgia" pitchFamily="18" charset="0"/>
              </a:rPr>
              <a:t>года в </a:t>
            </a:r>
            <a:r>
              <a:rPr lang="ru-RU" sz="1600" dirty="0" smtClean="0">
                <a:latin typeface="Georgia" pitchFamily="18" charset="0"/>
              </a:rPr>
              <a:t>Турине</a:t>
            </a:r>
            <a:endParaRPr sz="1600" dirty="0">
              <a:latin typeface="Georgia" pitchFamily="18" charset="0"/>
            </a:endParaRPr>
          </a:p>
          <a:p>
            <a:endParaRPr dirty="0"/>
          </a:p>
        </p:txBody>
      </p:sp>
      <p:pic>
        <p:nvPicPr>
          <p:cNvPr id="222" name="Рисунок 2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9322" y="1643050"/>
            <a:ext cx="2376000" cy="2808000"/>
          </a:xfrm>
          <a:prstGeom prst="rect">
            <a:avLst/>
          </a:prstGeom>
        </p:spPr>
      </p:pic>
      <p:sp>
        <p:nvSpPr>
          <p:cNvPr id="223" name="TextShape 3"/>
          <p:cNvSpPr txBox="1"/>
          <p:nvPr/>
        </p:nvSpPr>
        <p:spPr>
          <a:xfrm>
            <a:off x="2357422" y="3500438"/>
            <a:ext cx="3443844" cy="50975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600" dirty="0">
                <a:latin typeface="Georgia" pitchFamily="18" charset="0"/>
              </a:rPr>
              <a:t>Эмблема Зимних Олимпийский игр </a:t>
            </a:r>
            <a:endParaRPr lang="ru-RU" sz="1600" dirty="0" smtClean="0">
              <a:latin typeface="Georgia" pitchFamily="18" charset="0"/>
            </a:endParaRPr>
          </a:p>
          <a:p>
            <a:pPr algn="ctr"/>
            <a:r>
              <a:rPr lang="ru-RU" sz="1600" dirty="0" smtClean="0">
                <a:latin typeface="Georgia" pitchFamily="18" charset="0"/>
              </a:rPr>
              <a:t>2010 </a:t>
            </a:r>
            <a:r>
              <a:rPr lang="ru-RU" sz="1600" dirty="0">
                <a:latin typeface="Georgia" pitchFamily="18" charset="0"/>
              </a:rPr>
              <a:t>года в </a:t>
            </a:r>
            <a:r>
              <a:rPr lang="ru-RU" sz="1600" dirty="0" smtClean="0">
                <a:latin typeface="Georgia" pitchFamily="18" charset="0"/>
              </a:rPr>
              <a:t>Ванкувере</a:t>
            </a:r>
            <a:endParaRPr sz="1600" dirty="0">
              <a:latin typeface="Georgia" pitchFamily="18" charset="0"/>
            </a:endParaRPr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224" name="Рисунок 2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4429132"/>
            <a:ext cx="3918960" cy="1872000"/>
          </a:xfrm>
          <a:prstGeom prst="rect">
            <a:avLst/>
          </a:prstGeom>
        </p:spPr>
      </p:pic>
      <p:sp>
        <p:nvSpPr>
          <p:cNvPr id="225" name="TextShape 4"/>
          <p:cNvSpPr txBox="1"/>
          <p:nvPr/>
        </p:nvSpPr>
        <p:spPr>
          <a:xfrm>
            <a:off x="4643438" y="5072074"/>
            <a:ext cx="3643306" cy="55269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600" dirty="0">
                <a:latin typeface="Georgia" pitchFamily="18" charset="0"/>
              </a:rPr>
              <a:t>Эмблема Зимних Олимпийских </a:t>
            </a:r>
            <a:r>
              <a:rPr lang="ru-RU" sz="1600" dirty="0" smtClean="0">
                <a:latin typeface="Georgia" pitchFamily="18" charset="0"/>
              </a:rPr>
              <a:t>игр 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2014 </a:t>
            </a:r>
            <a:r>
              <a:rPr lang="ru-RU" sz="1600" dirty="0">
                <a:latin typeface="Georgia" pitchFamily="18" charset="0"/>
              </a:rPr>
              <a:t>года в </a:t>
            </a:r>
            <a:r>
              <a:rPr lang="ru-RU" sz="1600" dirty="0" smtClean="0">
                <a:latin typeface="Georgia" pitchFamily="18" charset="0"/>
              </a:rPr>
              <a:t>Сочи</a:t>
            </a:r>
            <a:endParaRPr sz="1600" dirty="0">
              <a:latin typeface="Georgia" pitchFamily="18" charset="0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217800"/>
            <a:ext cx="8229240" cy="82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500" b="1" dirty="0">
                <a:latin typeface="Georgia" pitchFamily="18" charset="0"/>
              </a:rPr>
              <a:t>Олимпийский факел</a:t>
            </a:r>
            <a:endParaRPr sz="4500" b="1" dirty="0">
              <a:latin typeface="Georgia" pitchFamily="18" charset="0"/>
            </a:endParaRPr>
          </a:p>
        </p:txBody>
      </p:sp>
      <p:pic>
        <p:nvPicPr>
          <p:cNvPr id="227" name="Рисунок 2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1440000" cy="3672000"/>
          </a:xfrm>
          <a:prstGeom prst="rect">
            <a:avLst/>
          </a:prstGeom>
        </p:spPr>
      </p:pic>
      <p:sp>
        <p:nvSpPr>
          <p:cNvPr id="228" name="TextShape 2"/>
          <p:cNvSpPr txBox="1"/>
          <p:nvPr/>
        </p:nvSpPr>
        <p:spPr>
          <a:xfrm>
            <a:off x="214282" y="6000768"/>
            <a:ext cx="2857520" cy="7143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400" dirty="0">
                <a:latin typeface="Georgia" pitchFamily="18" charset="0"/>
              </a:rPr>
              <a:t>Олимпийский факел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Зимних </a:t>
            </a:r>
            <a:r>
              <a:rPr lang="ru-RU" sz="1400" dirty="0">
                <a:latin typeface="Georgia" pitchFamily="18" charset="0"/>
              </a:rPr>
              <a:t>Олимпийский игр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2006 </a:t>
            </a:r>
            <a:r>
              <a:rPr lang="ru-RU" sz="1400" dirty="0">
                <a:latin typeface="Georgia" pitchFamily="18" charset="0"/>
              </a:rPr>
              <a:t>года в </a:t>
            </a:r>
            <a:r>
              <a:rPr lang="ru-RU" sz="1400" dirty="0" smtClean="0">
                <a:latin typeface="Georgia" pitchFamily="18" charset="0"/>
              </a:rPr>
              <a:t>Турине</a:t>
            </a:r>
            <a:endParaRPr sz="1400" dirty="0">
              <a:latin typeface="Georgia" pitchFamily="18" charset="0"/>
            </a:endParaRPr>
          </a:p>
          <a:p>
            <a:endParaRPr dirty="0"/>
          </a:p>
        </p:txBody>
      </p:sp>
      <p:pic>
        <p:nvPicPr>
          <p:cNvPr id="229" name="Рисунок 2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0430" y="1357298"/>
            <a:ext cx="1656000" cy="3240000"/>
          </a:xfrm>
          <a:prstGeom prst="rect">
            <a:avLst/>
          </a:prstGeom>
        </p:spPr>
      </p:pic>
      <p:sp>
        <p:nvSpPr>
          <p:cNvPr id="230" name="TextShape 3"/>
          <p:cNvSpPr txBox="1"/>
          <p:nvPr/>
        </p:nvSpPr>
        <p:spPr>
          <a:xfrm>
            <a:off x="2857488" y="4786322"/>
            <a:ext cx="3238650" cy="7143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400" dirty="0">
                <a:latin typeface="Georgia" pitchFamily="18" charset="0"/>
              </a:rPr>
              <a:t>Олимпийский огонь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Зимних </a:t>
            </a:r>
            <a:r>
              <a:rPr lang="ru-RU" sz="1400" dirty="0">
                <a:latin typeface="Georgia" pitchFamily="18" charset="0"/>
              </a:rPr>
              <a:t>Олимпийских игр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2010 </a:t>
            </a:r>
            <a:r>
              <a:rPr lang="ru-RU" sz="1400" dirty="0">
                <a:latin typeface="Georgia" pitchFamily="18" charset="0"/>
              </a:rPr>
              <a:t>года в </a:t>
            </a:r>
            <a:r>
              <a:rPr lang="ru-RU" sz="1400" dirty="0" smtClean="0">
                <a:latin typeface="Georgia" pitchFamily="18" charset="0"/>
              </a:rPr>
              <a:t>Ванкувере</a:t>
            </a:r>
            <a:endParaRPr sz="1400" dirty="0">
              <a:latin typeface="Georgia" pitchFamily="18" charset="0"/>
            </a:endParaRPr>
          </a:p>
          <a:p>
            <a:endParaRPr dirty="0"/>
          </a:p>
        </p:txBody>
      </p:sp>
      <p:pic>
        <p:nvPicPr>
          <p:cNvPr id="231" name="Рисунок 2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3702" y="1785926"/>
            <a:ext cx="1656000" cy="3528000"/>
          </a:xfrm>
          <a:prstGeom prst="rect">
            <a:avLst/>
          </a:prstGeom>
        </p:spPr>
      </p:pic>
      <p:sp>
        <p:nvSpPr>
          <p:cNvPr id="232" name="TextShape 4"/>
          <p:cNvSpPr txBox="1"/>
          <p:nvPr/>
        </p:nvSpPr>
        <p:spPr>
          <a:xfrm>
            <a:off x="5857884" y="5572140"/>
            <a:ext cx="3143272" cy="85725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400" dirty="0">
                <a:latin typeface="Georgia" pitchFamily="18" charset="0"/>
              </a:rPr>
              <a:t>Олимпийский огонь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Зимних </a:t>
            </a:r>
            <a:r>
              <a:rPr lang="ru-RU" sz="1400" dirty="0">
                <a:latin typeface="Georgia" pitchFamily="18" charset="0"/>
              </a:rPr>
              <a:t>Олимпийских игр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2014 </a:t>
            </a:r>
            <a:r>
              <a:rPr lang="ru-RU" sz="1400" dirty="0">
                <a:latin typeface="Georgia" pitchFamily="18" charset="0"/>
              </a:rPr>
              <a:t>года в </a:t>
            </a:r>
            <a:r>
              <a:rPr lang="ru-RU" sz="1400" dirty="0" smtClean="0">
                <a:latin typeface="Georgia" pitchFamily="18" charset="0"/>
              </a:rPr>
              <a:t>Сочи</a:t>
            </a:r>
            <a:endParaRPr sz="1400" dirty="0">
              <a:latin typeface="Georgia" pitchFamily="18" charset="0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Рисунок 2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934" y="1142984"/>
            <a:ext cx="4784066" cy="3321016"/>
          </a:xfrm>
          <a:prstGeom prst="rect">
            <a:avLst/>
          </a:prstGeom>
        </p:spPr>
      </p:pic>
      <p:sp>
        <p:nvSpPr>
          <p:cNvPr id="233" name="TextShape 1"/>
          <p:cNvSpPr txBox="1"/>
          <p:nvPr/>
        </p:nvSpPr>
        <p:spPr>
          <a:xfrm>
            <a:off x="457200" y="176040"/>
            <a:ext cx="8229240" cy="911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 b="1" dirty="0">
                <a:latin typeface="Georgia" pitchFamily="18" charset="0"/>
              </a:rPr>
              <a:t>Команды СССР и России </a:t>
            </a:r>
            <a:endParaRPr lang="ru-RU" sz="3600" b="1" dirty="0" smtClean="0">
              <a:latin typeface="Georgia" pitchFamily="18" charset="0"/>
            </a:endParaRPr>
          </a:p>
          <a:p>
            <a:pPr algn="ctr"/>
            <a:r>
              <a:rPr lang="ru-RU" sz="3600" b="1" dirty="0" smtClean="0">
                <a:latin typeface="Georgia" pitchFamily="18" charset="0"/>
              </a:rPr>
              <a:t>на </a:t>
            </a:r>
            <a:r>
              <a:rPr lang="ru-RU" sz="3600" b="1" dirty="0">
                <a:latin typeface="Georgia" pitchFamily="18" charset="0"/>
              </a:rPr>
              <a:t>Зимних Олимпийских играх</a:t>
            </a:r>
            <a:endParaRPr sz="3600" b="1" dirty="0">
              <a:latin typeface="Georgia" pitchFamily="18" charset="0"/>
            </a:endParaRPr>
          </a:p>
        </p:txBody>
      </p:sp>
      <p:pic>
        <p:nvPicPr>
          <p:cNvPr id="234" name="Рисунок 2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2500306"/>
            <a:ext cx="4143404" cy="3165752"/>
          </a:xfrm>
          <a:prstGeom prst="rect">
            <a:avLst/>
          </a:prstGeom>
        </p:spPr>
      </p:pic>
      <p:sp>
        <p:nvSpPr>
          <p:cNvPr id="235" name="TextShape 2"/>
          <p:cNvSpPr txBox="1"/>
          <p:nvPr/>
        </p:nvSpPr>
        <p:spPr>
          <a:xfrm>
            <a:off x="214282" y="5786454"/>
            <a:ext cx="3927934" cy="7143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400" dirty="0" smtClean="0">
                <a:latin typeface="Georgia" pitchFamily="18" charset="0"/>
              </a:rPr>
              <a:t>Алексей </a:t>
            </a:r>
            <a:r>
              <a:rPr lang="ru-RU" sz="1400" dirty="0" err="1">
                <a:latin typeface="Georgia" pitchFamily="18" charset="0"/>
              </a:rPr>
              <a:t>Ягудин</a:t>
            </a:r>
            <a:r>
              <a:rPr lang="ru-RU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- </a:t>
            </a:r>
            <a:r>
              <a:rPr lang="ru-RU" sz="1400" dirty="0" smtClean="0">
                <a:latin typeface="Georgia" pitchFamily="18" charset="0"/>
              </a:rPr>
              <a:t>Олимпийский чемпион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Евгений </a:t>
            </a:r>
            <a:r>
              <a:rPr lang="ru-RU" sz="1400" dirty="0" err="1" smtClean="0">
                <a:latin typeface="Georgia" pitchFamily="18" charset="0"/>
              </a:rPr>
              <a:t>Плющенко</a:t>
            </a:r>
            <a:r>
              <a:rPr lang="en-US" sz="1400" dirty="0" smtClean="0">
                <a:latin typeface="Georgia" pitchFamily="18" charset="0"/>
              </a:rPr>
              <a:t> - </a:t>
            </a:r>
            <a:r>
              <a:rPr lang="ru-RU" sz="1400" dirty="0" smtClean="0">
                <a:latin typeface="Georgia" pitchFamily="18" charset="0"/>
              </a:rPr>
              <a:t>серебряный </a:t>
            </a:r>
            <a:r>
              <a:rPr lang="ru-RU" sz="1400" dirty="0" smtClean="0">
                <a:latin typeface="Georgia" pitchFamily="18" charset="0"/>
              </a:rPr>
              <a:t>чемпион </a:t>
            </a:r>
            <a:endParaRPr lang="en-US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Олимпийски</a:t>
            </a:r>
            <a:r>
              <a:rPr lang="ru-RU" sz="1400" dirty="0" smtClean="0">
                <a:latin typeface="Georgia" pitchFamily="18" charset="0"/>
              </a:rPr>
              <a:t>е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игры </a:t>
            </a:r>
            <a:r>
              <a:rPr lang="ru-RU" sz="1400" dirty="0" err="1" smtClean="0">
                <a:latin typeface="Georgia" pitchFamily="18" charset="0"/>
              </a:rPr>
              <a:t>Солт-Лейк-Сити</a:t>
            </a:r>
            <a:r>
              <a:rPr lang="ru-RU" sz="1400" dirty="0" smtClean="0">
                <a:latin typeface="Georgia" pitchFamily="18" charset="0"/>
              </a:rPr>
              <a:t> 2002 год </a:t>
            </a:r>
            <a:endParaRPr sz="1400" dirty="0">
              <a:latin typeface="Georgia" pitchFamily="18" charset="0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4680074" y="4714884"/>
            <a:ext cx="4463926" cy="78581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400" dirty="0">
                <a:latin typeface="Georgia" pitchFamily="18" charset="0"/>
              </a:rPr>
              <a:t>Двукратные </a:t>
            </a:r>
            <a:r>
              <a:rPr lang="ru-RU" sz="1400" dirty="0" smtClean="0">
                <a:latin typeface="Georgia" pitchFamily="18" charset="0"/>
              </a:rPr>
              <a:t>Олимпийские</a:t>
            </a:r>
            <a:r>
              <a:rPr lang="en-US" sz="1400" dirty="0" smtClean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чемпионы </a:t>
            </a:r>
            <a:r>
              <a:rPr lang="ru-RU" sz="1400" dirty="0" smtClean="0">
                <a:latin typeface="Georgia" pitchFamily="18" charset="0"/>
              </a:rPr>
              <a:t>в </a:t>
            </a:r>
            <a:r>
              <a:rPr lang="ru-RU" sz="1400" dirty="0">
                <a:latin typeface="Georgia" pitchFamily="18" charset="0"/>
              </a:rPr>
              <a:t>Сочи </a:t>
            </a:r>
            <a:endParaRPr lang="en-US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Максим </a:t>
            </a:r>
            <a:r>
              <a:rPr lang="ru-RU" sz="1400" dirty="0" err="1">
                <a:latin typeface="Georgia" pitchFamily="18" charset="0"/>
              </a:rPr>
              <a:t>Траньков</a:t>
            </a:r>
            <a:r>
              <a:rPr lang="ru-RU" sz="1400" dirty="0">
                <a:latin typeface="Georgia" pitchFamily="18" charset="0"/>
              </a:rPr>
              <a:t> и </a:t>
            </a:r>
            <a:endParaRPr lang="en-US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Татьяна </a:t>
            </a:r>
            <a:r>
              <a:rPr lang="ru-RU" sz="1400" dirty="0" err="1" smtClean="0">
                <a:latin typeface="Georgia" pitchFamily="18" charset="0"/>
              </a:rPr>
              <a:t>Волосожар</a:t>
            </a:r>
            <a:endParaRPr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193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Заходите на СВОЙ!!!!</cp:lastModifiedBy>
  <cp:revision>4</cp:revision>
  <dcterms:modified xsi:type="dcterms:W3CDTF">2014-03-19T18:56:14Z</dcterms:modified>
</cp:coreProperties>
</file>