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47" d="100"/>
          <a:sy n="47" d="100"/>
        </p:scale>
        <p:origin x="-1060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8D194-0102-4126-B4CB-779793DE8E5A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D80E7-CDF9-4A41-9AF0-29ABD283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80E7-CDF9-4A41-9AF0-29ABD28352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4632" cy="29797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latin typeface="Mistral" pitchFamily="66" charset="0"/>
              </a:rPr>
              <a:t>Олимпиада Сочи 2014. Начало и итоги.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istral" pitchFamily="66" charset="0"/>
              </a:rPr>
              <a:t>Спасибо за внимание!</a:t>
            </a:r>
            <a:endParaRPr lang="ru-RU" sz="8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632848" cy="50405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Цель: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изучить основные этапы подготовки и итоги проведения Олимпиады в Сочи 2014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Задачи: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создать представление о подготовке к Олимпиаде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рассмотреть основные олимпийские зимние виды спорта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рассмотреть итоги участия сборной Санкт-Петербурга на Олимпиаде в Сочи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813376" cy="283569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Мы </a:t>
            </a:r>
            <a:r>
              <a:rPr lang="ru-RU" sz="2400" dirty="0" smtClean="0"/>
              <a:t>истратим </a:t>
            </a:r>
            <a:r>
              <a:rPr lang="ru-RU" sz="2400" dirty="0"/>
              <a:t>деньги не на пушки, не на снаряды, не на боевую авиацию, не на танки. Мы </a:t>
            </a:r>
            <a:r>
              <a:rPr lang="ru-RU" sz="2400" dirty="0" smtClean="0"/>
              <a:t>истратим деньги </a:t>
            </a:r>
            <a:r>
              <a:rPr lang="ru-RU" sz="2400" dirty="0"/>
              <a:t>на то, чтобы люди со всей планеты собрались здесь, в Сочи, на нашей территории, и протянули друг другу руки</a:t>
            </a:r>
            <a:r>
              <a:rPr lang="ru-RU" sz="2400" dirty="0" smtClean="0"/>
              <a:t>. </a:t>
            </a:r>
            <a:r>
              <a:rPr lang="ru-RU" sz="2400" i="1" dirty="0" smtClean="0"/>
              <a:t>— </a:t>
            </a:r>
            <a:r>
              <a:rPr lang="ru-RU" sz="2400" i="1" dirty="0"/>
              <a:t>Владимир Путин, президент РФ, во время визита в Сочи оценочной комиссии МОК. 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1029" name="Picture 5" descr="http://wscdn.bbc.co.uk/worldservice/assets/images/2012/12/21/121221134424_putin_press_conf_976x549_reuters.jpg"/>
          <p:cNvPicPr>
            <a:picLocks noChangeAspect="1" noChangeArrowheads="1"/>
          </p:cNvPicPr>
          <p:nvPr/>
        </p:nvPicPr>
        <p:blipFill>
          <a:blip r:embed="rId2" cstate="print"/>
          <a:srcRect r="16477"/>
          <a:stretch>
            <a:fillRect/>
          </a:stretch>
        </p:blipFill>
        <p:spPr bwMode="auto">
          <a:xfrm>
            <a:off x="2136820" y="2996952"/>
            <a:ext cx="4523412" cy="304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64096"/>
          </a:xfrm>
        </p:spPr>
        <p:txBody>
          <a:bodyPr/>
          <a:lstStyle/>
          <a:p>
            <a:r>
              <a:rPr lang="ru-RU" dirty="0" smtClean="0"/>
              <a:t>Инфраструктура</a:t>
            </a:r>
            <a:endParaRPr lang="ru-RU" dirty="0"/>
          </a:p>
        </p:txBody>
      </p:sp>
      <p:pic>
        <p:nvPicPr>
          <p:cNvPr id="17414" name="Picture 6" descr="http://www.sochistroika.ru/index.php?view=image&amp;format=raw&amp;type=orig&amp;id=1999&amp;option=com_joomgallery&amp;Itemid=174"/>
          <p:cNvPicPr>
            <a:picLocks noChangeAspect="1" noChangeArrowheads="1"/>
          </p:cNvPicPr>
          <p:nvPr/>
        </p:nvPicPr>
        <p:blipFill>
          <a:blip r:embed="rId2" cstate="print"/>
          <a:srcRect l="35735" t="6812" b="2932"/>
          <a:stretch>
            <a:fillRect/>
          </a:stretch>
        </p:blipFill>
        <p:spPr bwMode="auto">
          <a:xfrm>
            <a:off x="971600" y="3789040"/>
            <a:ext cx="3096344" cy="289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www.sochistroika.ru/index.php?view=image&amp;format=raw&amp;type=orig&amp;id=2021&amp;option=com_joomgallery&amp;Itemid=174"/>
          <p:cNvPicPr>
            <a:picLocks noChangeAspect="1" noChangeArrowheads="1"/>
          </p:cNvPicPr>
          <p:nvPr/>
        </p:nvPicPr>
        <p:blipFill>
          <a:blip r:embed="rId3" cstate="print"/>
          <a:srcRect r="14951" b="6387"/>
          <a:stretch>
            <a:fillRect/>
          </a:stretch>
        </p:blipFill>
        <p:spPr bwMode="auto">
          <a:xfrm>
            <a:off x="4963085" y="2327687"/>
            <a:ext cx="3960440" cy="290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http://www.sochistroika.ru/index.php?view=image&amp;format=raw&amp;type=orig&amp;id=1791&amp;option=com_joomgallery&amp;Itemid=173"/>
          <p:cNvPicPr>
            <a:picLocks noChangeAspect="1" noChangeArrowheads="1"/>
          </p:cNvPicPr>
          <p:nvPr/>
        </p:nvPicPr>
        <p:blipFill>
          <a:blip r:embed="rId4" cstate="print"/>
          <a:srcRect r="-483" b="5860"/>
          <a:stretch>
            <a:fillRect/>
          </a:stretch>
        </p:blipFill>
        <p:spPr bwMode="auto">
          <a:xfrm>
            <a:off x="467544" y="1156823"/>
            <a:ext cx="4104456" cy="234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Объекты Олимпиады</a:t>
            </a:r>
            <a:endParaRPr lang="ru-RU" dirty="0"/>
          </a:p>
        </p:txBody>
      </p:sp>
      <p:pic>
        <p:nvPicPr>
          <p:cNvPr id="4" name="Рисунок 3" descr="http://www.interfax.by/files/2014-01/20140118-193521-6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472" y="1272362"/>
            <a:ext cx="2518169" cy="167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interfax.by/files/2014-01/20140118-193521-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874" y="2951848"/>
            <a:ext cx="2581598" cy="172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interfax.by/files/2014-01/20140118-193521-6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725" y="4673009"/>
            <a:ext cx="2675680" cy="178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interfax.by/files/2014-01/20140118-193521-2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259" y="4673009"/>
            <a:ext cx="2600181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interfax.by/files/2014-01/20140118-193521-6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502" y="1272362"/>
            <a:ext cx="2524125" cy="167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Медали</a:t>
            </a:r>
            <a:endParaRPr lang="ru-RU" dirty="0"/>
          </a:p>
        </p:txBody>
      </p:sp>
      <p:pic>
        <p:nvPicPr>
          <p:cNvPr id="1026" name="Picture 2" descr="http://www.nashermak.ru/wp-content/uploads/2013/06/object_2.1369902143.4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3121075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2014god.com/wp-content/uploads/2013/05/1369902150_0948.600x4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334837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molodejno.ru/uploads/posts/2013-06/1370034104_medal-b-p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374441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Новые спортивные дисциплины</a:t>
            </a:r>
            <a:endParaRPr lang="ru-RU" dirty="0"/>
          </a:p>
        </p:txBody>
      </p:sp>
      <p:pic>
        <p:nvPicPr>
          <p:cNvPr id="4098" name="Picture 2" descr="http://chaiknet.ru/sonem/files/127a2bffe0c995973fafbb841fa8cc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3615001" cy="2232248"/>
          </a:xfrm>
          <a:prstGeom prst="rect">
            <a:avLst/>
          </a:prstGeom>
          <a:noFill/>
        </p:spPr>
      </p:pic>
      <p:pic>
        <p:nvPicPr>
          <p:cNvPr id="4100" name="Picture 4" descr="http://i.lb.ua/081/21/530f0a63ada8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49588" cy="2232248"/>
          </a:xfrm>
          <a:prstGeom prst="rect">
            <a:avLst/>
          </a:prstGeom>
          <a:noFill/>
        </p:spPr>
      </p:pic>
      <p:pic>
        <p:nvPicPr>
          <p:cNvPr id="4102" name="Picture 6" descr="http://maks-portal.ru/sites/default/files/imagecache/news_original/11342116.jpg"/>
          <p:cNvPicPr>
            <a:picLocks noChangeAspect="1" noChangeArrowheads="1"/>
          </p:cNvPicPr>
          <p:nvPr/>
        </p:nvPicPr>
        <p:blipFill>
          <a:blip r:embed="rId4" cstate="print"/>
          <a:srcRect l="3540" t="18189" r="51617" b="15296"/>
          <a:stretch>
            <a:fillRect/>
          </a:stretch>
        </p:blipFill>
        <p:spPr bwMode="auto">
          <a:xfrm>
            <a:off x="3047737" y="3859648"/>
            <a:ext cx="2736304" cy="269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Участники, олимпийцы и призеры Санкт-Петербурга</a:t>
            </a:r>
            <a:endParaRPr lang="ru-RU" dirty="0"/>
          </a:p>
        </p:txBody>
      </p:sp>
      <p:pic>
        <p:nvPicPr>
          <p:cNvPr id="3" name="Рисунок 2" descr="http://komanda2014.com/content/uploads/persons/150x163/8bf4adb9-3e62-485f-ba0b-18ccf1dfd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omanda2014.com/content/uploads/persons/150x163/7fc3aeb0-90ca-4b64-91ab-31efa950227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manda2014.com/content/uploads/persons/150x163/2713c089-2076-4f71-ac07-c76a5e219e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1431290" cy="15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omanda2014.com/content/uploads/persons/150x163/cc25c93d-5da3-4d18-9ed3-3fe6a40cc2e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861048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omanda2014.com/content/uploads/persons/150x163/6b4d4491-6aba-487e-b3e7-0be88a2e57f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omanda2014.com/content/uploads/persons/150x163/c5756e7f-6010-4aca-9613-1444e92748c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149080"/>
            <a:ext cx="1512168" cy="16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omanda2014.com/content/uploads/persons/150x163/c714a62f-2479-4e27-ba99-db150f02635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412776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omanda2014.com/content/uploads/persons/150x163/9cd60b85-56d4-417b-8f52-f200710280b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861048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324433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Плющенко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805264"/>
            <a:ext cx="1685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Климов Ф.А.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3356992"/>
            <a:ext cx="15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Столбова К.А.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5517232"/>
            <a:ext cx="123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Антюх</a:t>
            </a:r>
            <a:r>
              <a:rPr lang="ru-RU" dirty="0" smtClean="0"/>
              <a:t> К.Н.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356992"/>
            <a:ext cx="13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Тарасов С.С.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5589240"/>
            <a:ext cx="180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Аввакумова</a:t>
            </a:r>
            <a:r>
              <a:rPr lang="ru-RU" dirty="0" smtClean="0"/>
              <a:t> И.А.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3140968"/>
            <a:ext cx="1600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Малышко</a:t>
            </a:r>
            <a:r>
              <a:rPr lang="ru-RU" dirty="0" smtClean="0"/>
              <a:t> Д.В.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08304" y="6021288"/>
            <a:ext cx="14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Новиков В.Д.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ПК\Desktop\b3468b556d41c318594c2f178b989c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871" y="2320593"/>
            <a:ext cx="4794672" cy="269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ПК\Desktop\1391843391_008.jpg"/>
          <p:cNvPicPr>
            <a:picLocks noChangeAspect="1" noChangeArrowheads="1"/>
          </p:cNvPicPr>
          <p:nvPr/>
        </p:nvPicPr>
        <p:blipFill>
          <a:blip r:embed="rId3" cstate="print"/>
          <a:srcRect l="34728" r="17273" b="-982"/>
          <a:stretch>
            <a:fillRect/>
          </a:stretch>
        </p:blipFill>
        <p:spPr bwMode="auto">
          <a:xfrm>
            <a:off x="307538" y="1340768"/>
            <a:ext cx="2952328" cy="465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126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Олимпиада Сочи 2014. Начало и итоги.</vt:lpstr>
      <vt:lpstr>Презентация PowerPoint</vt:lpstr>
      <vt:lpstr>Мы истратим деньги не на пушки, не на снаряды, не на боевую авиацию, не на танки. Мы истратим деньги на то, чтобы люди со всей планеты собрались здесь, в Сочи, на нашей территории, и протянули друг другу руки. — Владимир Путин, президент РФ, во время визита в Сочи оценочной комиссии МОК.  </vt:lpstr>
      <vt:lpstr>Инфраструктура</vt:lpstr>
      <vt:lpstr>Объекты Олимпиады</vt:lpstr>
      <vt:lpstr>Медали</vt:lpstr>
      <vt:lpstr>Новые спортивные дисциплины</vt:lpstr>
      <vt:lpstr>Участники, олимпийцы и призеры Санкт-Петербурга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Name</cp:lastModifiedBy>
  <cp:revision>43</cp:revision>
  <dcterms:created xsi:type="dcterms:W3CDTF">2014-03-18T18:32:31Z</dcterms:created>
  <dcterms:modified xsi:type="dcterms:W3CDTF">2015-10-07T19:37:01Z</dcterms:modified>
</cp:coreProperties>
</file>